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62" r:id="rId5"/>
    <p:sldMasterId id="2147483698" r:id="rId6"/>
  </p:sldMasterIdLst>
  <p:notesMasterIdLst>
    <p:notesMasterId r:id="rId10"/>
  </p:notesMasterIdLst>
  <p:sldIdLst>
    <p:sldId id="2147468630" r:id="rId7"/>
    <p:sldId id="2147468668" r:id="rId8"/>
    <p:sldId id="2147468653"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3D2FF"/>
    <a:srgbClr val="6DD9FF"/>
    <a:srgbClr val="69D8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3792" autoAdjust="0"/>
  </p:normalViewPr>
  <p:slideViewPr>
    <p:cSldViewPr snapToGrid="0">
      <p:cViewPr varScale="1">
        <p:scale>
          <a:sx n="106" d="100"/>
          <a:sy n="106" d="100"/>
        </p:scale>
        <p:origin x="80" y="12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 Target="slides/slide1.xml"/><Relationship Id="rId12" Type="http://schemas.openxmlformats.org/officeDocument/2006/relationships/viewProps" Target="viewProp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presProps" Target="presProps.xml"/><Relationship Id="rId5" Type="http://schemas.openxmlformats.org/officeDocument/2006/relationships/slideMaster" Target="slideMasters/slideMaster2.xml"/><Relationship Id="rId10"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B85660-B281-4AEF-8634-2B6BD65451B8}" type="datetimeFigureOut">
              <a:rPr lang="en-US" smtClean="0"/>
              <a:t>10/6/2022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348C7A7-344F-44C8-80FC-F269D8FB1031}" type="slidenum">
              <a:rPr lang="en-US" smtClean="0"/>
              <a:t>‹#›</a:t>
            </a:fld>
            <a:endParaRPr lang="en-US"/>
          </a:p>
        </p:txBody>
      </p:sp>
    </p:spTree>
    <p:extLst>
      <p:ext uri="{BB962C8B-B14F-4D97-AF65-F5344CB8AC3E}">
        <p14:creationId xmlns:p14="http://schemas.microsoft.com/office/powerpoint/2010/main" val="20245448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38FB489-BEB5-465F-AC71-97A9508E342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253748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General Module Creation Overview Visual (used for the landing page of the module README.md)</a:t>
            </a:r>
          </a:p>
        </p:txBody>
      </p:sp>
      <p:sp>
        <p:nvSpPr>
          <p:cNvPr id="4" name="Slide Number Placeholder 3"/>
          <p:cNvSpPr>
            <a:spLocks noGrp="1"/>
          </p:cNvSpPr>
          <p:nvPr>
            <p:ph type="sldNum" sz="quarter" idx="5"/>
          </p:nvPr>
        </p:nvSpPr>
        <p:spPr/>
        <p:txBody>
          <a:bodyPr/>
          <a:lstStyle/>
          <a:p>
            <a:fld id="{7348C7A7-344F-44C8-80FC-F269D8FB1031}" type="slidenum">
              <a:rPr lang="en-US" smtClean="0"/>
              <a:t>2</a:t>
            </a:fld>
            <a:endParaRPr lang="en-US"/>
          </a:p>
        </p:txBody>
      </p:sp>
    </p:spTree>
    <p:extLst>
      <p:ext uri="{BB962C8B-B14F-4D97-AF65-F5344CB8AC3E}">
        <p14:creationId xmlns:p14="http://schemas.microsoft.com/office/powerpoint/2010/main" val="41437787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General Module Creation Setup Instructions Visual (used for the landing page of the module README.md). Aim to make each step in this visual as concise as possible and try to use as little steps as possible.</a:t>
            </a:r>
          </a:p>
          <a:p>
            <a:endParaRPr lang="en-US" dirty="0"/>
          </a:p>
        </p:txBody>
      </p:sp>
      <p:sp>
        <p:nvSpPr>
          <p:cNvPr id="4" name="Slide Number Placeholder 3"/>
          <p:cNvSpPr>
            <a:spLocks noGrp="1"/>
          </p:cNvSpPr>
          <p:nvPr>
            <p:ph type="sldNum" sz="quarter" idx="5"/>
          </p:nvPr>
        </p:nvSpPr>
        <p:spPr/>
        <p:txBody>
          <a:bodyPr/>
          <a:lstStyle/>
          <a:p>
            <a:fld id="{7348C7A7-344F-44C8-80FC-F269D8FB1031}" type="slidenum">
              <a:rPr lang="en-US" smtClean="0"/>
              <a:t>3</a:t>
            </a:fld>
            <a:endParaRPr lang="en-US"/>
          </a:p>
        </p:txBody>
      </p:sp>
    </p:spTree>
    <p:extLst>
      <p:ext uri="{BB962C8B-B14F-4D97-AF65-F5344CB8AC3E}">
        <p14:creationId xmlns:p14="http://schemas.microsoft.com/office/powerpoint/2010/main" val="36860537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3.xml"/><Relationship Id="rId4" Type="http://schemas.openxmlformats.org/officeDocument/2006/relationships/image" Target="../media/image11.jpeg"/></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3.xml"/><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3.xml"/><Relationship Id="rId4" Type="http://schemas.openxmlformats.org/officeDocument/2006/relationships/image" Target="../media/image17.jpeg"/></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Master" Target="../slideMasters/slideMaster3.xml"/><Relationship Id="rId5" Type="http://schemas.openxmlformats.org/officeDocument/2006/relationships/image" Target="../media/image21.jpeg"/><Relationship Id="rId4" Type="http://schemas.openxmlformats.org/officeDocument/2006/relationships/image" Target="../media/image20.jpeg"/></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3.xml"/><Relationship Id="rId6" Type="http://schemas.openxmlformats.org/officeDocument/2006/relationships/image" Target="../media/image22.jpeg"/><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3.xml"/><Relationship Id="rId4" Type="http://schemas.openxmlformats.org/officeDocument/2006/relationships/image" Target="../media/image11.jpeg"/></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3.xml"/><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3.xml"/><Relationship Id="rId6" Type="http://schemas.openxmlformats.org/officeDocument/2006/relationships/image" Target="../media/image22.jpeg"/><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2.xml"/><Relationship Id="rId4" Type="http://schemas.openxmlformats.org/officeDocument/2006/relationships/image" Target="../media/image1.emf"/></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4.emf"/><Relationship Id="rId1" Type="http://schemas.openxmlformats.org/officeDocument/2006/relationships/slideMaster" Target="../slideMasters/slideMaster2.xml"/><Relationship Id="rId4" Type="http://schemas.openxmlformats.org/officeDocument/2006/relationships/image" Target="../media/image1.emf"/></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12B219-5949-4FB9-ADFD-5D25BDB208D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6064C36-4C61-4977-9E2D-904982E6CD0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3EEFDF2-4163-4CCD-A151-C7A8CC9F439F}"/>
              </a:ext>
            </a:extLst>
          </p:cNvPr>
          <p:cNvSpPr>
            <a:spLocks noGrp="1"/>
          </p:cNvSpPr>
          <p:nvPr>
            <p:ph type="dt" sz="half" idx="10"/>
          </p:nvPr>
        </p:nvSpPr>
        <p:spPr/>
        <p:txBody>
          <a:bodyPr/>
          <a:lstStyle/>
          <a:p>
            <a:fld id="{1433FFE5-22F2-49D3-AAEC-EFDCDBF14ACE}" type="datetimeFigureOut">
              <a:rPr lang="en-US" smtClean="0"/>
              <a:t>10/6/2022</a:t>
            </a:fld>
            <a:endParaRPr lang="en-US"/>
          </a:p>
        </p:txBody>
      </p:sp>
      <p:sp>
        <p:nvSpPr>
          <p:cNvPr id="5" name="Footer Placeholder 4">
            <a:extLst>
              <a:ext uri="{FF2B5EF4-FFF2-40B4-BE49-F238E27FC236}">
                <a16:creationId xmlns:a16="http://schemas.microsoft.com/office/drawing/2014/main" id="{E8D09013-F7B2-4262-8357-0316F4B244A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D947A3-7EF4-46AA-A0A9-5B1981470E01}"/>
              </a:ext>
            </a:extLst>
          </p:cNvPr>
          <p:cNvSpPr>
            <a:spLocks noGrp="1"/>
          </p:cNvSpPr>
          <p:nvPr>
            <p:ph type="sldNum" sz="quarter" idx="12"/>
          </p:nvPr>
        </p:nvSpPr>
        <p:spPr/>
        <p:txBody>
          <a:bodyPr/>
          <a:lstStyle/>
          <a:p>
            <a:fld id="{E6A08ECB-E592-4A89-BDE9-D9EE50F666B1}" type="slidenum">
              <a:rPr lang="en-US" smtClean="0"/>
              <a:t>‹#›</a:t>
            </a:fld>
            <a:endParaRPr lang="en-US"/>
          </a:p>
        </p:txBody>
      </p:sp>
    </p:spTree>
    <p:extLst>
      <p:ext uri="{BB962C8B-B14F-4D97-AF65-F5344CB8AC3E}">
        <p14:creationId xmlns:p14="http://schemas.microsoft.com/office/powerpoint/2010/main" val="21677968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853FF0-A46D-47EC-B8D4-1C77A5EBC4D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3DF9313-B318-4B7E-8A1D-8CA32D06119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5E5EE30-9985-46A8-9FAE-ACA578F72E06}"/>
              </a:ext>
            </a:extLst>
          </p:cNvPr>
          <p:cNvSpPr>
            <a:spLocks noGrp="1"/>
          </p:cNvSpPr>
          <p:nvPr>
            <p:ph type="dt" sz="half" idx="10"/>
          </p:nvPr>
        </p:nvSpPr>
        <p:spPr/>
        <p:txBody>
          <a:bodyPr/>
          <a:lstStyle/>
          <a:p>
            <a:fld id="{1433FFE5-22F2-49D3-AAEC-EFDCDBF14ACE}" type="datetimeFigureOut">
              <a:rPr lang="en-US" smtClean="0"/>
              <a:t>10/6/2022</a:t>
            </a:fld>
            <a:endParaRPr lang="en-US"/>
          </a:p>
        </p:txBody>
      </p:sp>
      <p:sp>
        <p:nvSpPr>
          <p:cNvPr id="5" name="Footer Placeholder 4">
            <a:extLst>
              <a:ext uri="{FF2B5EF4-FFF2-40B4-BE49-F238E27FC236}">
                <a16:creationId xmlns:a16="http://schemas.microsoft.com/office/drawing/2014/main" id="{7C103021-DE56-4CFF-B5A1-F8765317176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1C7211E-FC65-4C5A-B588-2E716EB532A3}"/>
              </a:ext>
            </a:extLst>
          </p:cNvPr>
          <p:cNvSpPr>
            <a:spLocks noGrp="1"/>
          </p:cNvSpPr>
          <p:nvPr>
            <p:ph type="sldNum" sz="quarter" idx="12"/>
          </p:nvPr>
        </p:nvSpPr>
        <p:spPr/>
        <p:txBody>
          <a:bodyPr/>
          <a:lstStyle/>
          <a:p>
            <a:fld id="{E6A08ECB-E592-4A89-BDE9-D9EE50F666B1}" type="slidenum">
              <a:rPr lang="en-US" smtClean="0"/>
              <a:t>‹#›</a:t>
            </a:fld>
            <a:endParaRPr lang="en-US"/>
          </a:p>
        </p:txBody>
      </p:sp>
    </p:spTree>
    <p:extLst>
      <p:ext uri="{BB962C8B-B14F-4D97-AF65-F5344CB8AC3E}">
        <p14:creationId xmlns:p14="http://schemas.microsoft.com/office/powerpoint/2010/main" val="2446041456"/>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le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87"/>
            <a:ext cx="11018520" cy="553998"/>
          </a:xfrm>
        </p:spPr>
        <p:txBody>
          <a:bodyPr anchor="ctr"/>
          <a:lstStyle>
            <a:lvl1pPr algn="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41707269"/>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4498270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384998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3898862"/>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8257717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2177757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3878870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3214338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2651881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6407838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5FD4EC3-12F1-47FD-A75C-277AD038B8E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1317F60-7A72-4EA6-9FD1-7D04C0DA2BA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6680ED2-2C0A-4981-9546-65EE99D61E2D}"/>
              </a:ext>
            </a:extLst>
          </p:cNvPr>
          <p:cNvSpPr>
            <a:spLocks noGrp="1"/>
          </p:cNvSpPr>
          <p:nvPr>
            <p:ph type="dt" sz="half" idx="10"/>
          </p:nvPr>
        </p:nvSpPr>
        <p:spPr/>
        <p:txBody>
          <a:bodyPr/>
          <a:lstStyle/>
          <a:p>
            <a:fld id="{1433FFE5-22F2-49D3-AAEC-EFDCDBF14ACE}" type="datetimeFigureOut">
              <a:rPr lang="en-US" smtClean="0"/>
              <a:t>10/6/2022</a:t>
            </a:fld>
            <a:endParaRPr lang="en-US"/>
          </a:p>
        </p:txBody>
      </p:sp>
      <p:sp>
        <p:nvSpPr>
          <p:cNvPr id="5" name="Footer Placeholder 4">
            <a:extLst>
              <a:ext uri="{FF2B5EF4-FFF2-40B4-BE49-F238E27FC236}">
                <a16:creationId xmlns:a16="http://schemas.microsoft.com/office/drawing/2014/main" id="{6249BE55-F89F-42DA-8717-885D7738F17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41F23E6-7BE4-416E-A139-B40C8016DB01}"/>
              </a:ext>
            </a:extLst>
          </p:cNvPr>
          <p:cNvSpPr>
            <a:spLocks noGrp="1"/>
          </p:cNvSpPr>
          <p:nvPr>
            <p:ph type="sldNum" sz="quarter" idx="12"/>
          </p:nvPr>
        </p:nvSpPr>
        <p:spPr/>
        <p:txBody>
          <a:bodyPr/>
          <a:lstStyle/>
          <a:p>
            <a:fld id="{E6A08ECB-E592-4A89-BDE9-D9EE50F666B1}" type="slidenum">
              <a:rPr lang="en-US" smtClean="0"/>
              <a:t>‹#›</a:t>
            </a:fld>
            <a:endParaRPr lang="en-US"/>
          </a:p>
        </p:txBody>
      </p:sp>
    </p:spTree>
    <p:extLst>
      <p:ext uri="{BB962C8B-B14F-4D97-AF65-F5344CB8AC3E}">
        <p14:creationId xmlns:p14="http://schemas.microsoft.com/office/powerpoint/2010/main" val="2935391072"/>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122513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Quote slide 1b">
    <p:bg>
      <p:bgRef idx="1001">
        <a:schemeClr val="bg2"/>
      </p:bgRef>
    </p:bg>
    <p:spTree>
      <p:nvGrpSpPr>
        <p:cNvPr id="1" name=""/>
        <p:cNvGrpSpPr/>
        <p:nvPr/>
      </p:nvGrpSpPr>
      <p:grpSpPr>
        <a:xfrm>
          <a:off x="0" y="0"/>
          <a:ext cx="0" cy="0"/>
          <a:chOff x="0" y="0"/>
          <a:chExt cx="0" cy="0"/>
        </a:xfrm>
      </p:grpSpPr>
      <p:sp>
        <p:nvSpPr>
          <p:cNvPr id="8" name="Text Placeholder 3">
            <a:extLst>
              <a:ext uri="{FF2B5EF4-FFF2-40B4-BE49-F238E27FC236}">
                <a16:creationId xmlns:a16="http://schemas.microsoft.com/office/drawing/2014/main" id="{DD89A49A-58E0-6646-8574-0B0729961CFB}"/>
              </a:ext>
            </a:extLst>
          </p:cNvPr>
          <p:cNvSpPr>
            <a:spLocks noGrp="1"/>
          </p:cNvSpPr>
          <p:nvPr>
            <p:ph type="body" sz="quarter" idx="18" hasCustomPrompt="1"/>
          </p:nvPr>
        </p:nvSpPr>
        <p:spPr>
          <a:xfrm>
            <a:off x="1739900" y="3779493"/>
            <a:ext cx="5795963" cy="276999"/>
          </a:xfrm>
        </p:spPr>
        <p:txBody>
          <a:bodyPr/>
          <a:lstStyle>
            <a:lvl1pPr marL="0" indent="0" algn="l">
              <a:spcBef>
                <a:spcPts val="0"/>
              </a:spcBef>
              <a:buNone/>
              <a:defRPr sz="1800">
                <a:solidFill>
                  <a:schemeClr val="tx1"/>
                </a:solidFill>
                <a:latin typeface="+mj-lt"/>
              </a:defRPr>
            </a:lvl1pPr>
          </a:lstStyle>
          <a:p>
            <a:pPr lvl="0"/>
            <a:r>
              <a:rPr lang="en-US"/>
              <a:t>Name attribute</a:t>
            </a:r>
          </a:p>
        </p:txBody>
      </p:sp>
      <p:sp>
        <p:nvSpPr>
          <p:cNvPr id="9" name="Text Placeholder 3">
            <a:extLst>
              <a:ext uri="{FF2B5EF4-FFF2-40B4-BE49-F238E27FC236}">
                <a16:creationId xmlns:a16="http://schemas.microsoft.com/office/drawing/2014/main" id="{53C890AF-C449-E34D-86FC-4BE82A41ED0D}"/>
              </a:ext>
            </a:extLst>
          </p:cNvPr>
          <p:cNvSpPr>
            <a:spLocks noGrp="1"/>
          </p:cNvSpPr>
          <p:nvPr>
            <p:ph type="body" sz="quarter" idx="20" hasCustomPrompt="1"/>
          </p:nvPr>
        </p:nvSpPr>
        <p:spPr>
          <a:xfrm>
            <a:off x="1739900" y="4077072"/>
            <a:ext cx="5795963" cy="215444"/>
          </a:xfrm>
        </p:spPr>
        <p:txBody>
          <a:bodyPr/>
          <a:lstStyle>
            <a:lvl1pPr marL="0" indent="0" algn="l">
              <a:spcBef>
                <a:spcPts val="0"/>
              </a:spcBef>
              <a:buNone/>
              <a:defRPr sz="1400">
                <a:solidFill>
                  <a:schemeClr val="tx1"/>
                </a:solidFill>
                <a:latin typeface="+mn-lt"/>
              </a:defRPr>
            </a:lvl1pPr>
          </a:lstStyle>
          <a:p>
            <a:pPr lvl="0"/>
            <a:r>
              <a:rPr lang="en-US"/>
              <a:t>Job title or another attribute</a:t>
            </a:r>
          </a:p>
        </p:txBody>
      </p:sp>
      <p:sp>
        <p:nvSpPr>
          <p:cNvPr id="10" name="Title 1">
            <a:extLst>
              <a:ext uri="{FF2B5EF4-FFF2-40B4-BE49-F238E27FC236}">
                <a16:creationId xmlns:a16="http://schemas.microsoft.com/office/drawing/2014/main" id="{4B9A47D2-7C06-3E47-802E-BD98760204B1}"/>
              </a:ext>
            </a:extLst>
          </p:cNvPr>
          <p:cNvSpPr>
            <a:spLocks noGrp="1"/>
          </p:cNvSpPr>
          <p:nvPr>
            <p:ph type="title" hasCustomPrompt="1"/>
          </p:nvPr>
        </p:nvSpPr>
        <p:spPr>
          <a:xfrm>
            <a:off x="1739899" y="2025650"/>
            <a:ext cx="9866313" cy="1661993"/>
          </a:xfrm>
        </p:spPr>
        <p:txBody>
          <a:bodyPr anchor="b"/>
          <a:lstStyle>
            <a:lvl1pPr>
              <a:defRPr>
                <a:solidFill>
                  <a:schemeClr val="accent3"/>
                </a:solidFill>
              </a:defRPr>
            </a:lvl1pPr>
          </a:lstStyle>
          <a:p>
            <a:r>
              <a:rPr lang="en-US"/>
              <a:t>Add quote text here Add quote text here Add quote text here Add quote text here Add quote text here</a:t>
            </a:r>
          </a:p>
        </p:txBody>
      </p:sp>
    </p:spTree>
    <p:extLst>
      <p:ext uri="{BB962C8B-B14F-4D97-AF65-F5344CB8AC3E}">
        <p14:creationId xmlns:p14="http://schemas.microsoft.com/office/powerpoint/2010/main" val="275912366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Quote slide 2b">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339D5D9-B234-7B4F-90F8-2A7ABA2E4ABF}"/>
              </a:ext>
            </a:extLst>
          </p:cNvPr>
          <p:cNvSpPr/>
          <p:nvPr userDrawn="1"/>
        </p:nvSpPr>
        <p:spPr bwMode="auto">
          <a:xfrm>
            <a:off x="0" y="0"/>
            <a:ext cx="8128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4" name="Text Placeholder 3">
            <a:extLst>
              <a:ext uri="{FF2B5EF4-FFF2-40B4-BE49-F238E27FC236}">
                <a16:creationId xmlns:a16="http://schemas.microsoft.com/office/drawing/2014/main" id="{549D697E-24D0-AB42-8E18-256C047E4063}"/>
              </a:ext>
            </a:extLst>
          </p:cNvPr>
          <p:cNvSpPr>
            <a:spLocks noGrp="1"/>
          </p:cNvSpPr>
          <p:nvPr>
            <p:ph type="body" sz="quarter" idx="18" hasCustomPrompt="1"/>
          </p:nvPr>
        </p:nvSpPr>
        <p:spPr>
          <a:xfrm>
            <a:off x="8420100" y="2044961"/>
            <a:ext cx="3478213" cy="276999"/>
          </a:xfrm>
        </p:spPr>
        <p:txBody>
          <a:bodyPr/>
          <a:lstStyle>
            <a:lvl1pPr marL="0" indent="0" algn="l">
              <a:spcBef>
                <a:spcPts val="0"/>
              </a:spcBef>
              <a:buNone/>
              <a:defRPr sz="1800">
                <a:latin typeface="+mj-lt"/>
              </a:defRPr>
            </a:lvl1pPr>
          </a:lstStyle>
          <a:p>
            <a:pPr lvl="0"/>
            <a:r>
              <a:rPr lang="en-US"/>
              <a:t>Name attribute</a:t>
            </a:r>
          </a:p>
        </p:txBody>
      </p:sp>
      <p:sp>
        <p:nvSpPr>
          <p:cNvPr id="6" name="Text Placeholder 3">
            <a:extLst>
              <a:ext uri="{FF2B5EF4-FFF2-40B4-BE49-F238E27FC236}">
                <a16:creationId xmlns:a16="http://schemas.microsoft.com/office/drawing/2014/main" id="{BA94D27E-F2D3-4E43-B280-E6CF5DAAF0EF}"/>
              </a:ext>
            </a:extLst>
          </p:cNvPr>
          <p:cNvSpPr>
            <a:spLocks noGrp="1"/>
          </p:cNvSpPr>
          <p:nvPr>
            <p:ph type="body" sz="quarter" idx="20" hasCustomPrompt="1"/>
          </p:nvPr>
        </p:nvSpPr>
        <p:spPr>
          <a:xfrm>
            <a:off x="8420100" y="2342540"/>
            <a:ext cx="3478213" cy="215444"/>
          </a:xfrm>
        </p:spPr>
        <p:txBody>
          <a:bodyPr/>
          <a:lstStyle>
            <a:lvl1pPr marL="0" indent="0" algn="l">
              <a:spcBef>
                <a:spcPts val="0"/>
              </a:spcBef>
              <a:buNone/>
              <a:defRPr sz="1400">
                <a:solidFill>
                  <a:schemeClr val="accent6"/>
                </a:solidFill>
                <a:latin typeface="+mn-lt"/>
              </a:defRPr>
            </a:lvl1pPr>
          </a:lstStyle>
          <a:p>
            <a:pPr lvl="0"/>
            <a:r>
              <a:rPr lang="en-US"/>
              <a:t>Job title or another attribute</a:t>
            </a:r>
          </a:p>
        </p:txBody>
      </p:sp>
      <p:sp>
        <p:nvSpPr>
          <p:cNvPr id="7" name="Title 1">
            <a:extLst>
              <a:ext uri="{FF2B5EF4-FFF2-40B4-BE49-F238E27FC236}">
                <a16:creationId xmlns:a16="http://schemas.microsoft.com/office/drawing/2014/main" id="{89F65E91-FAFD-244C-A86D-629BF5974C9C}"/>
              </a:ext>
            </a:extLst>
          </p:cNvPr>
          <p:cNvSpPr>
            <a:spLocks noGrp="1"/>
          </p:cNvSpPr>
          <p:nvPr>
            <p:ph type="title" hasCustomPrompt="1"/>
          </p:nvPr>
        </p:nvSpPr>
        <p:spPr>
          <a:xfrm>
            <a:off x="1163638" y="2025650"/>
            <a:ext cx="6372225" cy="553998"/>
          </a:xfrm>
        </p:spPr>
        <p:txBody>
          <a:bodyPr anchor="t"/>
          <a:lstStyle>
            <a:lvl1pPr>
              <a:defRPr>
                <a:solidFill>
                  <a:schemeClr val="accent3"/>
                </a:solidFill>
              </a:defRPr>
            </a:lvl1pPr>
          </a:lstStyle>
          <a:p>
            <a:r>
              <a:rPr lang="en-US"/>
              <a:t>Add quote text here</a:t>
            </a:r>
          </a:p>
        </p:txBody>
      </p:sp>
    </p:spTree>
    <p:extLst>
      <p:ext uri="{BB962C8B-B14F-4D97-AF65-F5344CB8AC3E}">
        <p14:creationId xmlns:p14="http://schemas.microsoft.com/office/powerpoint/2010/main" val="253837448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733">
          <p15:clr>
            <a:srgbClr val="FBAE4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Quote slide with picture - alt">
    <p:spTree>
      <p:nvGrpSpPr>
        <p:cNvPr id="1" name=""/>
        <p:cNvGrpSpPr/>
        <p:nvPr/>
      </p:nvGrpSpPr>
      <p:grpSpPr>
        <a:xfrm>
          <a:off x="0" y="0"/>
          <a:ext cx="0" cy="0"/>
          <a:chOff x="0" y="0"/>
          <a:chExt cx="0" cy="0"/>
        </a:xfrm>
      </p:grpSpPr>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1163638" y="3779493"/>
            <a:ext cx="6372225" cy="276999"/>
          </a:xfrm>
        </p:spPr>
        <p:txBody>
          <a:bodyPr/>
          <a:lstStyle>
            <a:lvl1pPr marL="0" indent="0" algn="l">
              <a:spcBef>
                <a:spcPts val="0"/>
              </a:spcBef>
              <a:buNone/>
              <a:defRPr sz="1800">
                <a:solidFill>
                  <a:schemeClr val="accent6"/>
                </a:solidFill>
                <a:latin typeface="+mj-lt"/>
              </a:defRPr>
            </a:lvl1pPr>
          </a:lstStyle>
          <a:p>
            <a:pPr lvl="0"/>
            <a:r>
              <a:rPr lang="en-US"/>
              <a:t>Name attribute</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5" name="Picture Placeholder 24">
            <a:extLst>
              <a:ext uri="{FF2B5EF4-FFF2-40B4-BE49-F238E27FC236}">
                <a16:creationId xmlns:a16="http://schemas.microsoft.com/office/drawing/2014/main" id="{DB4C8BDC-6825-414F-89F2-3D7A2187253C}"/>
              </a:ext>
            </a:extLst>
          </p:cNvPr>
          <p:cNvSpPr>
            <a:spLocks noGrp="1"/>
          </p:cNvSpPr>
          <p:nvPr>
            <p:ph type="pic" sz="quarter" idx="19"/>
          </p:nvPr>
        </p:nvSpPr>
        <p:spPr>
          <a:xfrm>
            <a:off x="7835900" y="0"/>
            <a:ext cx="4356100" cy="6858000"/>
          </a:xfrm>
        </p:spPr>
        <p:txBody>
          <a:bodyPr/>
          <a:lstStyle/>
          <a:p>
            <a:r>
              <a:rPr lang="en-US"/>
              <a:t>Click icon to add picture</a:t>
            </a:r>
          </a:p>
        </p:txBody>
      </p:sp>
      <p:sp>
        <p:nvSpPr>
          <p:cNvPr id="26" name="Text Placeholder 3">
            <a:extLst>
              <a:ext uri="{FF2B5EF4-FFF2-40B4-BE49-F238E27FC236}">
                <a16:creationId xmlns:a16="http://schemas.microsoft.com/office/drawing/2014/main" id="{90DE3A0D-12BA-BE4F-85C2-FCD13F863574}"/>
              </a:ext>
            </a:extLst>
          </p:cNvPr>
          <p:cNvSpPr>
            <a:spLocks noGrp="1"/>
          </p:cNvSpPr>
          <p:nvPr>
            <p:ph type="body" sz="quarter" idx="20" hasCustomPrompt="1"/>
          </p:nvPr>
        </p:nvSpPr>
        <p:spPr>
          <a:xfrm>
            <a:off x="1163638" y="4077072"/>
            <a:ext cx="6372225" cy="215444"/>
          </a:xfrm>
        </p:spPr>
        <p:txBody>
          <a:bodyPr/>
          <a:lstStyle>
            <a:lvl1pPr marL="0" indent="0" algn="l">
              <a:spcBef>
                <a:spcPts val="0"/>
              </a:spcBef>
              <a:buNone/>
              <a:defRPr sz="1400">
                <a:solidFill>
                  <a:schemeClr val="accent6"/>
                </a:solidFill>
                <a:latin typeface="+mn-lt"/>
              </a:defRPr>
            </a:lvl1pPr>
          </a:lstStyle>
          <a:p>
            <a:pPr lvl="0"/>
            <a:r>
              <a:rPr lang="en-US"/>
              <a:t>Job title or another attribute</a:t>
            </a:r>
          </a:p>
        </p:txBody>
      </p:sp>
      <p:sp>
        <p:nvSpPr>
          <p:cNvPr id="27" name="Title 1">
            <a:extLst>
              <a:ext uri="{FF2B5EF4-FFF2-40B4-BE49-F238E27FC236}">
                <a16:creationId xmlns:a16="http://schemas.microsoft.com/office/drawing/2014/main" id="{4AA6D598-4BC5-AF4E-B609-A7442E6DEBD3}"/>
              </a:ext>
            </a:extLst>
          </p:cNvPr>
          <p:cNvSpPr>
            <a:spLocks noGrp="1"/>
          </p:cNvSpPr>
          <p:nvPr>
            <p:ph type="title" hasCustomPrompt="1"/>
          </p:nvPr>
        </p:nvSpPr>
        <p:spPr>
          <a:xfrm>
            <a:off x="1163638" y="2025650"/>
            <a:ext cx="6372225" cy="553998"/>
          </a:xfrm>
        </p:spPr>
        <p:txBody>
          <a:bodyPr anchor="t"/>
          <a:lstStyle>
            <a:lvl1pPr>
              <a:defRPr>
                <a:solidFill>
                  <a:schemeClr val="tx1"/>
                </a:solidFill>
              </a:defRPr>
            </a:lvl1pPr>
          </a:lstStyle>
          <a:p>
            <a:r>
              <a:rPr lang="en-US"/>
              <a:t>Add quote text here</a:t>
            </a:r>
          </a:p>
        </p:txBody>
      </p:sp>
    </p:spTree>
    <p:extLst>
      <p:ext uri="{BB962C8B-B14F-4D97-AF65-F5344CB8AC3E}">
        <p14:creationId xmlns:p14="http://schemas.microsoft.com/office/powerpoint/2010/main" val="316760453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733">
          <p15:clr>
            <a:srgbClr val="5ACBF0"/>
          </p15:clr>
        </p15:guide>
        <p15:guide id="7" pos="4747">
          <p15:clr>
            <a:srgbClr val="5ACBF0"/>
          </p15:clr>
        </p15:guide>
        <p15:guide id="8" pos="4936">
          <p15:clr>
            <a:srgbClr val="5ACBF0"/>
          </p15:clr>
        </p15:guide>
        <p15:guide id="9" pos="5123">
          <p15:clr>
            <a:srgbClr val="5ACBF0"/>
          </p15:clr>
        </p15:guide>
        <p15:guide id="10" orient="horz" pos="3465">
          <p15:clr>
            <a:srgbClr val="5ACBF0"/>
          </p15:clr>
        </p15:guide>
        <p15:guide id="11" orient="horz" pos="1956">
          <p15:clr>
            <a:srgbClr val="FBAE40"/>
          </p15:clr>
        </p15:guide>
        <p15:guide id="12" pos="1096">
          <p15:clr>
            <a:srgbClr val="FBAE4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9429546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4557172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3_Title and text side by sid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48745"/>
          </a:xfrm>
        </p:spPr>
        <p:txBody>
          <a:bodyPr anchor="t">
            <a:noAutofit/>
          </a:bodyPr>
          <a:lstStyle>
            <a:lvl1pPr>
              <a:defRPr>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9"/>
            <a:ext cx="1873779"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819881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585789"/>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585789"/>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429000"/>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429000"/>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585789"/>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429000"/>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Tree>
    <p:extLst>
      <p:ext uri="{BB962C8B-B14F-4D97-AF65-F5344CB8AC3E}">
        <p14:creationId xmlns:p14="http://schemas.microsoft.com/office/powerpoint/2010/main" val="231861267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Left Title 3 Column Righ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961465"/>
            <a:ext cx="158908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961465"/>
            <a:ext cx="1584325"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818966"/>
            <a:ext cx="1589088" cy="2453246"/>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818965"/>
            <a:ext cx="1584325" cy="24532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968188"/>
            <a:ext cx="159543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832412"/>
            <a:ext cx="1595438" cy="2439800"/>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9" name="Text Placeholder 2">
            <a:extLst>
              <a:ext uri="{FF2B5EF4-FFF2-40B4-BE49-F238E27FC236}">
                <a16:creationId xmlns:a16="http://schemas.microsoft.com/office/drawing/2014/main" id="{CC8AF00F-83DA-104D-A2BF-D2C439FE9BB3}"/>
              </a:ext>
            </a:extLst>
          </p:cNvPr>
          <p:cNvSpPr>
            <a:spLocks noGrp="1"/>
          </p:cNvSpPr>
          <p:nvPr>
            <p:ph type="body" sz="quarter" idx="17" hasCustomPrompt="1"/>
          </p:nvPr>
        </p:nvSpPr>
        <p:spPr>
          <a:xfrm>
            <a:off x="4370387" y="585789"/>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1</a:t>
            </a:r>
          </a:p>
        </p:txBody>
      </p:sp>
      <p:sp>
        <p:nvSpPr>
          <p:cNvPr id="10" name="Text Placeholder 2">
            <a:extLst>
              <a:ext uri="{FF2B5EF4-FFF2-40B4-BE49-F238E27FC236}">
                <a16:creationId xmlns:a16="http://schemas.microsoft.com/office/drawing/2014/main" id="{24A44678-F325-7746-8C84-E6F44D505769}"/>
              </a:ext>
            </a:extLst>
          </p:cNvPr>
          <p:cNvSpPr>
            <a:spLocks noGrp="1"/>
          </p:cNvSpPr>
          <p:nvPr>
            <p:ph type="body" sz="quarter" idx="18" hasCustomPrompt="1"/>
          </p:nvPr>
        </p:nvSpPr>
        <p:spPr>
          <a:xfrm>
            <a:off x="7192962" y="585789"/>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2</a:t>
            </a:r>
          </a:p>
        </p:txBody>
      </p:sp>
      <p:sp>
        <p:nvSpPr>
          <p:cNvPr id="12" name="Text Placeholder 2">
            <a:extLst>
              <a:ext uri="{FF2B5EF4-FFF2-40B4-BE49-F238E27FC236}">
                <a16:creationId xmlns:a16="http://schemas.microsoft.com/office/drawing/2014/main" id="{0EF3CCAA-003D-324C-9FAA-5B5DC19336A2}"/>
              </a:ext>
            </a:extLst>
          </p:cNvPr>
          <p:cNvSpPr>
            <a:spLocks noGrp="1"/>
          </p:cNvSpPr>
          <p:nvPr>
            <p:ph type="body" sz="quarter" idx="19" hasCustomPrompt="1"/>
          </p:nvPr>
        </p:nvSpPr>
        <p:spPr>
          <a:xfrm>
            <a:off x="10013950" y="585789"/>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3</a:t>
            </a:r>
          </a:p>
        </p:txBody>
      </p:sp>
      <p:sp>
        <p:nvSpPr>
          <p:cNvPr id="13" name="Text Placeholder 2">
            <a:extLst>
              <a:ext uri="{FF2B5EF4-FFF2-40B4-BE49-F238E27FC236}">
                <a16:creationId xmlns:a16="http://schemas.microsoft.com/office/drawing/2014/main" id="{C2BCACD0-0017-9A49-9325-DCBC40CB2C2D}"/>
              </a:ext>
            </a:extLst>
          </p:cNvPr>
          <p:cNvSpPr>
            <a:spLocks noGrp="1"/>
          </p:cNvSpPr>
          <p:nvPr>
            <p:ph type="body" sz="quarter" idx="20" hasCustomPrompt="1"/>
          </p:nvPr>
        </p:nvSpPr>
        <p:spPr>
          <a:xfrm>
            <a:off x="4371875" y="3442448"/>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4</a:t>
            </a:r>
          </a:p>
        </p:txBody>
      </p:sp>
      <p:sp>
        <p:nvSpPr>
          <p:cNvPr id="14" name="Text Placeholder 2">
            <a:extLst>
              <a:ext uri="{FF2B5EF4-FFF2-40B4-BE49-F238E27FC236}">
                <a16:creationId xmlns:a16="http://schemas.microsoft.com/office/drawing/2014/main" id="{E251C719-BC21-8C4B-9DBC-6E80CFA162A9}"/>
              </a:ext>
            </a:extLst>
          </p:cNvPr>
          <p:cNvSpPr>
            <a:spLocks noGrp="1"/>
          </p:cNvSpPr>
          <p:nvPr>
            <p:ph type="body" sz="quarter" idx="21" hasCustomPrompt="1"/>
          </p:nvPr>
        </p:nvSpPr>
        <p:spPr>
          <a:xfrm>
            <a:off x="7198939" y="3442447"/>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5</a:t>
            </a:r>
          </a:p>
        </p:txBody>
      </p:sp>
      <p:sp>
        <p:nvSpPr>
          <p:cNvPr id="15" name="Text Placeholder 2">
            <a:extLst>
              <a:ext uri="{FF2B5EF4-FFF2-40B4-BE49-F238E27FC236}">
                <a16:creationId xmlns:a16="http://schemas.microsoft.com/office/drawing/2014/main" id="{F4273179-F1BC-0844-A024-D6A32BBE630E}"/>
              </a:ext>
            </a:extLst>
          </p:cNvPr>
          <p:cNvSpPr>
            <a:spLocks noGrp="1"/>
          </p:cNvSpPr>
          <p:nvPr>
            <p:ph type="body" sz="quarter" idx="22" hasCustomPrompt="1"/>
          </p:nvPr>
        </p:nvSpPr>
        <p:spPr>
          <a:xfrm>
            <a:off x="10013950" y="3453944"/>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6</a:t>
            </a:r>
          </a:p>
        </p:txBody>
      </p:sp>
      <p:sp>
        <p:nvSpPr>
          <p:cNvPr id="17" name="Text Placeholder 16">
            <a:extLst>
              <a:ext uri="{FF2B5EF4-FFF2-40B4-BE49-F238E27FC236}">
                <a16:creationId xmlns:a16="http://schemas.microsoft.com/office/drawing/2014/main" id="{A6C6A35A-94DF-F144-AECD-CDD578CC4A7D}"/>
              </a:ext>
            </a:extLst>
          </p:cNvPr>
          <p:cNvSpPr>
            <a:spLocks noGrp="1"/>
          </p:cNvSpPr>
          <p:nvPr>
            <p:ph type="body" sz="quarter" idx="23"/>
          </p:nvPr>
        </p:nvSpPr>
        <p:spPr>
          <a:xfrm>
            <a:off x="584200" y="1436688"/>
            <a:ext cx="2538413" cy="1249573"/>
          </a:xfrm>
        </p:spPr>
        <p:txBody>
          <a:bodyPr/>
          <a:lstStyle>
            <a:lvl1pPr marL="0" indent="0">
              <a:buNone/>
              <a:defRPr sz="1400">
                <a:solidFill>
                  <a:schemeClr val="tx1"/>
                </a:solidFill>
              </a:defRPr>
            </a:lvl1pPr>
            <a:lvl2pPr marL="228600" indent="0">
              <a:buNone/>
              <a:defRPr sz="1400">
                <a:solidFill>
                  <a:schemeClr val="tx1"/>
                </a:solidFill>
              </a:defRPr>
            </a:lvl2pPr>
            <a:lvl3pPr marL="457200" indent="0">
              <a:buNone/>
              <a:defRPr sz="1400">
                <a:solidFill>
                  <a:schemeClr val="tx1"/>
                </a:solidFill>
              </a:defRPr>
            </a:lvl3pPr>
            <a:lvl4pPr marL="661988" indent="0">
              <a:buNone/>
              <a:defRPr sz="1400">
                <a:solidFill>
                  <a:schemeClr val="tx1"/>
                </a:solidFill>
              </a:defRPr>
            </a:lvl4pPr>
            <a:lvl5pPr marL="855663" indent="0">
              <a:buNone/>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4641020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0" pos="1967">
          <p15:clr>
            <a:srgbClr val="A4A3A4"/>
          </p15:clr>
        </p15:guide>
        <p15:guide id="11" pos="2150">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8" orient="horz" pos="905">
          <p15:clr>
            <a:srgbClr val="5ACBF0"/>
          </p15:clr>
        </p15:guide>
        <p15:guide id="30" orient="horz" pos="288">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4877451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Title square photo">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A person sitting at a table using a computer with a woman looking over his shoulder.&#10;&#10;Description automatically generated">
            <a:extLst>
              <a:ext uri="{FF2B5EF4-FFF2-40B4-BE49-F238E27FC236}">
                <a16:creationId xmlns:a16="http://schemas.microsoft.com/office/drawing/2014/main" id="{EA268BAA-33F8-4556-A065-67F314536069}"/>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pic>
        <p:nvPicPr>
          <p:cNvPr id="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C3E54C70-E63A-4125-9B6E-2F764060B7FC}"/>
              </a:ext>
              <a:ext uri="{C183D7F6-B498-43B3-948B-1728B52AA6E4}">
                <adec:decorative xmlns:adec="http://schemas.microsoft.com/office/drawing/2017/decorative" val="0"/>
              </a:ext>
            </a:extLst>
          </p:cNvPr>
          <p:cNvPicPr>
            <a:picLocks noChangeAspect="1"/>
          </p:cNvPicPr>
          <p:nvPr userDrawn="1"/>
        </p:nvPicPr>
        <p:blipFill rotWithShape="1">
          <a:blip r:embed="rId4"/>
          <a:srcRect l="762"/>
          <a:stretch/>
        </p:blipFill>
        <p:spPr>
          <a:xfrm rot="5400000">
            <a:off x="9454825" y="2812817"/>
            <a:ext cx="6858000" cy="1170455"/>
          </a:xfrm>
          <a:prstGeom prst="rect">
            <a:avLst/>
          </a:prstGeom>
        </p:spPr>
      </p:pic>
    </p:spTree>
    <p:extLst>
      <p:ext uri="{BB962C8B-B14F-4D97-AF65-F5344CB8AC3E}">
        <p14:creationId xmlns:p14="http://schemas.microsoft.com/office/powerpoint/2010/main" val="31585538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13" name="Text Placeholder 12">
            <a:extLst>
              <a:ext uri="{FF2B5EF4-FFF2-40B4-BE49-F238E27FC236}">
                <a16:creationId xmlns:a16="http://schemas.microsoft.com/office/drawing/2014/main" id="{5A7F7DDB-BF21-0B40-8DBB-D5BC0B4C25FC}"/>
              </a:ext>
            </a:extLst>
          </p:cNvPr>
          <p:cNvSpPr>
            <a:spLocks noGrp="1"/>
          </p:cNvSpPr>
          <p:nvPr>
            <p:ph type="body" sz="quarter" idx="12" hasCustomPrompt="1"/>
          </p:nvPr>
        </p:nvSpPr>
        <p:spPr>
          <a:xfrm>
            <a:off x="49418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4" name="Text Placeholder 12">
            <a:extLst>
              <a:ext uri="{FF2B5EF4-FFF2-40B4-BE49-F238E27FC236}">
                <a16:creationId xmlns:a16="http://schemas.microsoft.com/office/drawing/2014/main" id="{4BDDDD90-9BFD-D94C-A026-A013126F234B}"/>
              </a:ext>
            </a:extLst>
          </p:cNvPr>
          <p:cNvSpPr>
            <a:spLocks noGrp="1"/>
          </p:cNvSpPr>
          <p:nvPr>
            <p:ph type="body" sz="quarter" idx="13" hasCustomPrompt="1"/>
          </p:nvPr>
        </p:nvSpPr>
        <p:spPr>
          <a:xfrm>
            <a:off x="86882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5" name="Text Placeholder 12">
            <a:extLst>
              <a:ext uri="{FF2B5EF4-FFF2-40B4-BE49-F238E27FC236}">
                <a16:creationId xmlns:a16="http://schemas.microsoft.com/office/drawing/2014/main" id="{232B6EB5-03C8-914E-9180-000AE9B40A6D}"/>
              </a:ext>
            </a:extLst>
          </p:cNvPr>
          <p:cNvSpPr>
            <a:spLocks noGrp="1"/>
          </p:cNvSpPr>
          <p:nvPr>
            <p:ph type="body" sz="quarter" idx="14" hasCustomPrompt="1"/>
          </p:nvPr>
        </p:nvSpPr>
        <p:spPr>
          <a:xfrm>
            <a:off x="49419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6" name="Text Placeholder 12">
            <a:extLst>
              <a:ext uri="{FF2B5EF4-FFF2-40B4-BE49-F238E27FC236}">
                <a16:creationId xmlns:a16="http://schemas.microsoft.com/office/drawing/2014/main" id="{E05CAB66-4649-1E49-8948-4B95A4DA20C6}"/>
              </a:ext>
            </a:extLst>
          </p:cNvPr>
          <p:cNvSpPr>
            <a:spLocks noGrp="1"/>
          </p:cNvSpPr>
          <p:nvPr>
            <p:ph type="body" sz="quarter" idx="15" hasCustomPrompt="1"/>
          </p:nvPr>
        </p:nvSpPr>
        <p:spPr>
          <a:xfrm>
            <a:off x="86883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7" name="Text Placeholder 12">
            <a:extLst>
              <a:ext uri="{FF2B5EF4-FFF2-40B4-BE49-F238E27FC236}">
                <a16:creationId xmlns:a16="http://schemas.microsoft.com/office/drawing/2014/main" id="{42F89A67-E82E-F843-9DEB-23D191BCA6DA}"/>
              </a:ext>
            </a:extLst>
          </p:cNvPr>
          <p:cNvSpPr>
            <a:spLocks noGrp="1"/>
          </p:cNvSpPr>
          <p:nvPr>
            <p:ph type="body" sz="quarter" idx="16" hasCustomPrompt="1"/>
          </p:nvPr>
        </p:nvSpPr>
        <p:spPr>
          <a:xfrm>
            <a:off x="49419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8" name="Text Placeholder 12">
            <a:extLst>
              <a:ext uri="{FF2B5EF4-FFF2-40B4-BE49-F238E27FC236}">
                <a16:creationId xmlns:a16="http://schemas.microsoft.com/office/drawing/2014/main" id="{0B8598BC-5AC5-AD4D-A8E2-20CD9CD176BF}"/>
              </a:ext>
            </a:extLst>
          </p:cNvPr>
          <p:cNvSpPr>
            <a:spLocks noGrp="1"/>
          </p:cNvSpPr>
          <p:nvPr>
            <p:ph type="body" sz="quarter" idx="17" hasCustomPrompt="1"/>
          </p:nvPr>
        </p:nvSpPr>
        <p:spPr>
          <a:xfrm>
            <a:off x="86883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Tree>
    <p:extLst>
      <p:ext uri="{BB962C8B-B14F-4D97-AF65-F5344CB8AC3E}">
        <p14:creationId xmlns:p14="http://schemas.microsoft.com/office/powerpoint/2010/main" val="4794716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p15:clr>
            <a:srgbClr val="FBAE4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Resources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9" name="Text Placeholder 4">
            <a:extLst>
              <a:ext uri="{FF2B5EF4-FFF2-40B4-BE49-F238E27FC236}">
                <a16:creationId xmlns:a16="http://schemas.microsoft.com/office/drawing/2014/main" id="{8F144F22-0BD6-9648-A319-DDB697CF396B}"/>
              </a:ext>
            </a:extLst>
          </p:cNvPr>
          <p:cNvSpPr>
            <a:spLocks noGrp="1"/>
          </p:cNvSpPr>
          <p:nvPr>
            <p:ph type="body" sz="quarter" idx="12" hasCustomPrompt="1"/>
          </p:nvPr>
        </p:nvSpPr>
        <p:spPr>
          <a:xfrm>
            <a:off x="8688289"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0" name="Text Placeholder 7">
            <a:extLst>
              <a:ext uri="{FF2B5EF4-FFF2-40B4-BE49-F238E27FC236}">
                <a16:creationId xmlns:a16="http://schemas.microsoft.com/office/drawing/2014/main" id="{5CF58F7B-2211-6646-985A-CAD949B1B5E7}"/>
              </a:ext>
            </a:extLst>
          </p:cNvPr>
          <p:cNvSpPr>
            <a:spLocks noGrp="1"/>
          </p:cNvSpPr>
          <p:nvPr>
            <p:ph type="body" sz="quarter" idx="13" hasCustomPrompt="1"/>
          </p:nvPr>
        </p:nvSpPr>
        <p:spPr>
          <a:xfrm>
            <a:off x="8688288"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1" name="Text Placeholder 4">
            <a:extLst>
              <a:ext uri="{FF2B5EF4-FFF2-40B4-BE49-F238E27FC236}">
                <a16:creationId xmlns:a16="http://schemas.microsoft.com/office/drawing/2014/main" id="{405EE505-078A-9D4D-AB44-E74DDB284FDF}"/>
              </a:ext>
            </a:extLst>
          </p:cNvPr>
          <p:cNvSpPr>
            <a:spLocks noGrp="1"/>
          </p:cNvSpPr>
          <p:nvPr>
            <p:ph type="body" sz="quarter" idx="14" hasCustomPrompt="1"/>
          </p:nvPr>
        </p:nvSpPr>
        <p:spPr>
          <a:xfrm>
            <a:off x="4943872"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2" name="Text Placeholder 7">
            <a:extLst>
              <a:ext uri="{FF2B5EF4-FFF2-40B4-BE49-F238E27FC236}">
                <a16:creationId xmlns:a16="http://schemas.microsoft.com/office/drawing/2014/main" id="{C8C6E084-6AAE-1F47-A359-962769636923}"/>
              </a:ext>
            </a:extLst>
          </p:cNvPr>
          <p:cNvSpPr>
            <a:spLocks noGrp="1"/>
          </p:cNvSpPr>
          <p:nvPr>
            <p:ph type="body" sz="quarter" idx="15" hasCustomPrompt="1"/>
          </p:nvPr>
        </p:nvSpPr>
        <p:spPr>
          <a:xfrm>
            <a:off x="4943871"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3" name="Text Placeholder 4">
            <a:extLst>
              <a:ext uri="{FF2B5EF4-FFF2-40B4-BE49-F238E27FC236}">
                <a16:creationId xmlns:a16="http://schemas.microsoft.com/office/drawing/2014/main" id="{1028C337-4BBC-0847-9E7B-072AA5006B67}"/>
              </a:ext>
            </a:extLst>
          </p:cNvPr>
          <p:cNvSpPr>
            <a:spLocks noGrp="1"/>
          </p:cNvSpPr>
          <p:nvPr>
            <p:ph type="body" sz="quarter" idx="16" hasCustomPrompt="1"/>
          </p:nvPr>
        </p:nvSpPr>
        <p:spPr>
          <a:xfrm>
            <a:off x="8688388"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4" name="Text Placeholder 7">
            <a:extLst>
              <a:ext uri="{FF2B5EF4-FFF2-40B4-BE49-F238E27FC236}">
                <a16:creationId xmlns:a16="http://schemas.microsoft.com/office/drawing/2014/main" id="{3CA908C0-CC26-994C-BCBB-16677F403D53}"/>
              </a:ext>
            </a:extLst>
          </p:cNvPr>
          <p:cNvSpPr>
            <a:spLocks noGrp="1"/>
          </p:cNvSpPr>
          <p:nvPr>
            <p:ph type="body" sz="quarter" idx="17" hasCustomPrompt="1"/>
          </p:nvPr>
        </p:nvSpPr>
        <p:spPr>
          <a:xfrm>
            <a:off x="8688387"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5" name="Text Placeholder 4">
            <a:extLst>
              <a:ext uri="{FF2B5EF4-FFF2-40B4-BE49-F238E27FC236}">
                <a16:creationId xmlns:a16="http://schemas.microsoft.com/office/drawing/2014/main" id="{2DF3FE50-082A-0948-BD94-1E474F8B6650}"/>
              </a:ext>
            </a:extLst>
          </p:cNvPr>
          <p:cNvSpPr>
            <a:spLocks noGrp="1"/>
          </p:cNvSpPr>
          <p:nvPr>
            <p:ph type="body" sz="quarter" idx="18" hasCustomPrompt="1"/>
          </p:nvPr>
        </p:nvSpPr>
        <p:spPr>
          <a:xfrm>
            <a:off x="4943971"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6" name="Text Placeholder 7">
            <a:extLst>
              <a:ext uri="{FF2B5EF4-FFF2-40B4-BE49-F238E27FC236}">
                <a16:creationId xmlns:a16="http://schemas.microsoft.com/office/drawing/2014/main" id="{51B46850-7DCD-C045-8688-B3173EA7128A}"/>
              </a:ext>
            </a:extLst>
          </p:cNvPr>
          <p:cNvSpPr>
            <a:spLocks noGrp="1"/>
          </p:cNvSpPr>
          <p:nvPr>
            <p:ph type="body" sz="quarter" idx="19" hasCustomPrompt="1"/>
          </p:nvPr>
        </p:nvSpPr>
        <p:spPr>
          <a:xfrm>
            <a:off x="4943970"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7" name="Text Placeholder 4">
            <a:extLst>
              <a:ext uri="{FF2B5EF4-FFF2-40B4-BE49-F238E27FC236}">
                <a16:creationId xmlns:a16="http://schemas.microsoft.com/office/drawing/2014/main" id="{2281B86D-86C4-EF4D-8E51-FA06DC5C129C}"/>
              </a:ext>
            </a:extLst>
          </p:cNvPr>
          <p:cNvSpPr>
            <a:spLocks noGrp="1"/>
          </p:cNvSpPr>
          <p:nvPr>
            <p:ph type="body" sz="quarter" idx="20" hasCustomPrompt="1"/>
          </p:nvPr>
        </p:nvSpPr>
        <p:spPr>
          <a:xfrm>
            <a:off x="8688388"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8" name="Text Placeholder 7">
            <a:extLst>
              <a:ext uri="{FF2B5EF4-FFF2-40B4-BE49-F238E27FC236}">
                <a16:creationId xmlns:a16="http://schemas.microsoft.com/office/drawing/2014/main" id="{CD7C6A60-8B27-F941-BE59-3393319E04A8}"/>
              </a:ext>
            </a:extLst>
          </p:cNvPr>
          <p:cNvSpPr>
            <a:spLocks noGrp="1"/>
          </p:cNvSpPr>
          <p:nvPr>
            <p:ph type="body" sz="quarter" idx="21" hasCustomPrompt="1"/>
          </p:nvPr>
        </p:nvSpPr>
        <p:spPr>
          <a:xfrm>
            <a:off x="8688387"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9" name="Text Placeholder 4">
            <a:extLst>
              <a:ext uri="{FF2B5EF4-FFF2-40B4-BE49-F238E27FC236}">
                <a16:creationId xmlns:a16="http://schemas.microsoft.com/office/drawing/2014/main" id="{65525191-F6B4-544C-B681-5D4D7614A715}"/>
              </a:ext>
            </a:extLst>
          </p:cNvPr>
          <p:cNvSpPr>
            <a:spLocks noGrp="1"/>
          </p:cNvSpPr>
          <p:nvPr>
            <p:ph type="body" sz="quarter" idx="22" hasCustomPrompt="1"/>
          </p:nvPr>
        </p:nvSpPr>
        <p:spPr>
          <a:xfrm>
            <a:off x="4943971"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40" name="Text Placeholder 7">
            <a:extLst>
              <a:ext uri="{FF2B5EF4-FFF2-40B4-BE49-F238E27FC236}">
                <a16:creationId xmlns:a16="http://schemas.microsoft.com/office/drawing/2014/main" id="{382BF458-E658-2448-A63F-544B4E757619}"/>
              </a:ext>
            </a:extLst>
          </p:cNvPr>
          <p:cNvSpPr>
            <a:spLocks noGrp="1"/>
          </p:cNvSpPr>
          <p:nvPr>
            <p:ph type="body" sz="quarter" idx="23" hasCustomPrompt="1"/>
          </p:nvPr>
        </p:nvSpPr>
        <p:spPr>
          <a:xfrm>
            <a:off x="4943970"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Tree>
    <p:extLst>
      <p:ext uri="{BB962C8B-B14F-4D97-AF65-F5344CB8AC3E}">
        <p14:creationId xmlns:p14="http://schemas.microsoft.com/office/powerpoint/2010/main" val="249019700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p15:clr>
            <a:srgbClr val="FBAE4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2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75747"/>
          </a:xfrm>
        </p:spPr>
        <p:txBody>
          <a:bodyPr anchor="t">
            <a:noAutofit/>
          </a:bodyPr>
          <a:lstStyle>
            <a:lvl1pPr>
              <a:defRPr>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584200" y="1286005"/>
            <a:ext cx="3187700" cy="4983033"/>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Subtitle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7023952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1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783590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4200" y="585788"/>
            <a:ext cx="6088063" cy="608698"/>
          </a:xfrm>
        </p:spPr>
        <p:txBody>
          <a:bodyPr anchor="t">
            <a:noAutofit/>
          </a:bodyPr>
          <a:lstStyle>
            <a:lvl1pPr>
              <a:defRPr>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8361404" y="585788"/>
            <a:ext cx="3247983" cy="5683249"/>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2">
            <a:extLst>
              <a:ext uri="{FF2B5EF4-FFF2-40B4-BE49-F238E27FC236}">
                <a16:creationId xmlns:a16="http://schemas.microsoft.com/office/drawing/2014/main" id="{731C9FF9-0EE9-A946-8C26-107C9EB0E78C}"/>
              </a:ext>
            </a:extLst>
          </p:cNvPr>
          <p:cNvSpPr>
            <a:spLocks noGrp="1"/>
          </p:cNvSpPr>
          <p:nvPr>
            <p:ph type="body" sz="quarter" idx="12"/>
          </p:nvPr>
        </p:nvSpPr>
        <p:spPr>
          <a:xfrm>
            <a:off x="584200" y="1196752"/>
            <a:ext cx="6088063" cy="2232247"/>
          </a:xfrm>
        </p:spPr>
        <p:txBody>
          <a:bodyPr anchor="t">
            <a:noAutofit/>
          </a:bodyPr>
          <a:lstStyle>
            <a:lvl1pPr marL="0" indent="0">
              <a:spcAft>
                <a:spcPts val="600"/>
              </a:spcAft>
              <a:buFont typeface="Wingdings" panose="05000000000000000000" pitchFamily="2" charset="2"/>
              <a:buNone/>
              <a:defRPr sz="200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35522885"/>
      </p:ext>
    </p:extLst>
  </p:cSld>
  <p:clrMapOvr>
    <a:masterClrMapping/>
  </p:clrMapOvr>
  <p:transition>
    <p:fade/>
  </p:transition>
  <p:extLst>
    <p:ext uri="{DCECCB84-F9BA-43D5-87BE-67443E8EF086}">
      <p15:sldGuideLst xmlns:p15="http://schemas.microsoft.com/office/powerpoint/2012/main">
        <p15:guide id="13" pos="4929">
          <p15:clr>
            <a:srgbClr val="5ACBF0"/>
          </p15:clr>
        </p15:guide>
        <p15:guide id="29" orient="horz" pos="2160">
          <p15:clr>
            <a:srgbClr val="5ACBF0"/>
          </p15:clr>
        </p15:guide>
        <p15:guide id="30" pos="4566">
          <p15:clr>
            <a:srgbClr val="5ACBF0"/>
          </p15:clr>
        </p15:guide>
        <p15:guide id="31" pos="4203">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itle and text side by sid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noAutofit/>
          </a:bodyPr>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1422024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itle and text side by side 5">
    <p:bg>
      <p:bgRef idx="1001">
        <a:schemeClr val="bg2"/>
      </p:bgRef>
    </p:bg>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28DDDE60-CF92-3E47-B933-9AD563CFC823}"/>
              </a:ext>
              <a:ext uri="{C183D7F6-B498-43B3-948B-1728B52AA6E4}">
                <adec:decorative xmlns:adec="http://schemas.microsoft.com/office/drawing/2017/decorative" val="1"/>
              </a:ext>
            </a:extLst>
          </p:cNvPr>
          <p:cNvCxnSpPr>
            <a:cxnSpLocks/>
          </p:cNvCxnSpPr>
          <p:nvPr userDrawn="1"/>
        </p:nvCxnSpPr>
        <p:spPr>
          <a:xfrm>
            <a:off x="6096000" y="1989442"/>
            <a:ext cx="0" cy="2879117"/>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A9E8FB02-E25B-E14D-8924-32CC3949ADD1}"/>
              </a:ext>
            </a:extLst>
          </p:cNvPr>
          <p:cNvSpPr>
            <a:spLocks noGrp="1"/>
          </p:cNvSpPr>
          <p:nvPr>
            <p:ph type="title" hasCustomPrompt="1"/>
          </p:nvPr>
        </p:nvSpPr>
        <p:spPr>
          <a:xfrm>
            <a:off x="588263" y="585788"/>
            <a:ext cx="4894962" cy="5683250"/>
          </a:xfrm>
        </p:spPr>
        <p:txBody>
          <a:bodyPr anchor="ctr">
            <a:noAutofit/>
          </a:bodyPr>
          <a:lstStyle>
            <a:lvl1pPr>
              <a:defRPr>
                <a:solidFill>
                  <a:schemeClr val="accent3"/>
                </a:solidFill>
              </a:defRPr>
            </a:lvl1pPr>
          </a:lstStyle>
          <a:p>
            <a:r>
              <a:rPr lang="en-US"/>
              <a:t>Title</a:t>
            </a:r>
          </a:p>
        </p:txBody>
      </p:sp>
      <p:sp>
        <p:nvSpPr>
          <p:cNvPr id="6" name="Text Placeholder 2">
            <a:extLst>
              <a:ext uri="{FF2B5EF4-FFF2-40B4-BE49-F238E27FC236}">
                <a16:creationId xmlns:a16="http://schemas.microsoft.com/office/drawing/2014/main" id="{C74FD3CD-1AFC-E14A-A565-37F4D59C5377}"/>
              </a:ext>
            </a:extLst>
          </p:cNvPr>
          <p:cNvSpPr>
            <a:spLocks noGrp="1"/>
          </p:cNvSpPr>
          <p:nvPr>
            <p:ph type="body" sz="quarter" idx="11"/>
          </p:nvPr>
        </p:nvSpPr>
        <p:spPr>
          <a:xfrm>
            <a:off x="6672262" y="585788"/>
            <a:ext cx="4937125"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335874313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6" pos="3749">
          <p15:clr>
            <a:srgbClr val="A4A3A4"/>
          </p15:clr>
        </p15:guide>
        <p15:guide id="17" pos="3931">
          <p15:clr>
            <a:srgbClr val="A4A3A4"/>
          </p15:clr>
        </p15:guide>
        <p15:guide id="28" pos="3840">
          <p15:clr>
            <a:srgbClr val="F26B43"/>
          </p15:clr>
        </p15:guide>
        <p15:guide id="29" pos="3454">
          <p15:clr>
            <a:srgbClr val="FBAE40"/>
          </p15:clr>
        </p15:guide>
        <p15:guide id="30" pos="4203">
          <p15:clr>
            <a:srgbClr val="FBAE4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Project Profi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3" y="585788"/>
            <a:ext cx="4726687" cy="850900"/>
          </a:xfrm>
        </p:spPr>
        <p:txBody>
          <a:bodyPr anchor="t">
            <a:noAutofit/>
          </a:bodyPr>
          <a:lstStyle>
            <a:lvl1pPr>
              <a:defRPr>
                <a:solidFill>
                  <a:schemeClr val="accent3"/>
                </a:solidFill>
              </a:defRPr>
            </a:lvl1pPr>
          </a:lstStyle>
          <a:p>
            <a:r>
              <a:rPr lang="en-US"/>
              <a:t>Project Name</a:t>
            </a:r>
          </a:p>
        </p:txBody>
      </p:sp>
      <p:cxnSp>
        <p:nvCxnSpPr>
          <p:cNvPr id="11" name="Straight Connector 10">
            <a:extLst>
              <a:ext uri="{FF2B5EF4-FFF2-40B4-BE49-F238E27FC236}">
                <a16:creationId xmlns:a16="http://schemas.microsoft.com/office/drawing/2014/main" id="{B2304FDD-17CA-A147-9CB2-F7A4E83816B0}"/>
              </a:ext>
            </a:extLst>
          </p:cNvPr>
          <p:cNvCxnSpPr/>
          <p:nvPr userDrawn="1"/>
        </p:nvCxnSpPr>
        <p:spPr>
          <a:xfrm>
            <a:off x="6240463" y="2028346"/>
            <a:ext cx="5368925"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ext Placeholder 22">
            <a:extLst>
              <a:ext uri="{FF2B5EF4-FFF2-40B4-BE49-F238E27FC236}">
                <a16:creationId xmlns:a16="http://schemas.microsoft.com/office/drawing/2014/main" id="{7E88AE75-9022-0C40-AABE-5A0B8F88A37D}"/>
              </a:ext>
            </a:extLst>
          </p:cNvPr>
          <p:cNvSpPr>
            <a:spLocks noGrp="1"/>
          </p:cNvSpPr>
          <p:nvPr>
            <p:ph type="body" sz="quarter" idx="10" hasCustomPrompt="1"/>
          </p:nvPr>
        </p:nvSpPr>
        <p:spPr>
          <a:xfrm>
            <a:off x="584201" y="2017713"/>
            <a:ext cx="3481387" cy="2326791"/>
          </a:xfrm>
        </p:spPr>
        <p:txBody>
          <a:bodyPr/>
          <a:lstStyle>
            <a:lvl1pPr marL="0" indent="0">
              <a:lnSpc>
                <a:spcPct val="100000"/>
              </a:lnSpc>
              <a:buNone/>
              <a:defRPr sz="1800">
                <a:solidFill>
                  <a:schemeClr val="bg1"/>
                </a:solidFill>
              </a:defRPr>
            </a:lvl1pPr>
            <a:lvl2pPr marL="228600" indent="0">
              <a:buNone/>
              <a:defRPr sz="1800">
                <a:solidFill>
                  <a:schemeClr val="bg1"/>
                </a:solidFill>
              </a:defRPr>
            </a:lvl2pPr>
            <a:lvl3pPr marL="457200" indent="0">
              <a:buNone/>
              <a:defRPr sz="1800">
                <a:solidFill>
                  <a:schemeClr val="bg1"/>
                </a:solidFill>
              </a:defRPr>
            </a:lvl3pPr>
            <a:lvl4pPr marL="661988" indent="0">
              <a:buNone/>
              <a:defRPr sz="1800">
                <a:solidFill>
                  <a:schemeClr val="bg1"/>
                </a:solidFill>
              </a:defRPr>
            </a:lvl4pPr>
            <a:lvl5pPr marL="855663" indent="0">
              <a:buNone/>
              <a:defRPr sz="1800">
                <a:solidFill>
                  <a:schemeClr val="bg1"/>
                </a:solidFill>
              </a:defRPr>
            </a:lvl5pPr>
          </a:lstStyle>
          <a:p>
            <a:pPr>
              <a:lnSpc>
                <a:spcPct val="100000"/>
              </a:lnSpc>
            </a:pPr>
            <a:r>
              <a:rPr lang="en-US" sz="1800" b="0">
                <a:solidFill>
                  <a:schemeClr val="bg1"/>
                </a:solidFill>
                <a:latin typeface="Segoe UI" panose="020B0502040204020203" pitchFamily="34" charset="0"/>
                <a:cs typeface="Segoe UI" panose="020B0502040204020203" pitchFamily="34" charset="0"/>
              </a:rPr>
              <a:t>Provide more context and a detailed overview of what the project goals are, what you have or hope to accomplish.</a:t>
            </a:r>
          </a:p>
          <a:p>
            <a:pPr>
              <a:lnSpc>
                <a:spcPct val="100000"/>
              </a:lnSpc>
            </a:pPr>
            <a:endParaRPr lang="en-US" sz="1800" b="0">
              <a:solidFill>
                <a:schemeClr val="bg1"/>
              </a:solidFill>
              <a:latin typeface="Segoe UI" panose="020B0502040204020203" pitchFamily="34" charset="0"/>
              <a:cs typeface="Segoe UI" panose="020B0502040204020203" pitchFamily="34" charset="0"/>
            </a:endParaRPr>
          </a:p>
          <a:p>
            <a:pPr>
              <a:lnSpc>
                <a:spcPct val="100000"/>
              </a:lnSpc>
            </a:pPr>
            <a:r>
              <a:rPr lang="en-US" sz="1800" b="0">
                <a:solidFill>
                  <a:schemeClr val="bg1"/>
                </a:solidFill>
                <a:latin typeface="Segoe UI" panose="020B0502040204020203" pitchFamily="34" charset="0"/>
                <a:cs typeface="Segoe UI" panose="020B0502040204020203" pitchFamily="34" charset="0"/>
              </a:rPr>
              <a:t>This space accommodates multiple lines of text so there is enough room to give details.</a:t>
            </a:r>
          </a:p>
        </p:txBody>
      </p:sp>
      <p:sp>
        <p:nvSpPr>
          <p:cNvPr id="32" name="Text Placeholder 31">
            <a:extLst>
              <a:ext uri="{FF2B5EF4-FFF2-40B4-BE49-F238E27FC236}">
                <a16:creationId xmlns:a16="http://schemas.microsoft.com/office/drawing/2014/main" id="{A0CD7186-AF1B-F240-9FA1-9EE24D7F044C}"/>
              </a:ext>
            </a:extLst>
          </p:cNvPr>
          <p:cNvSpPr>
            <a:spLocks noGrp="1"/>
          </p:cNvSpPr>
          <p:nvPr>
            <p:ph type="body" sz="quarter" idx="11" hasCustomPrompt="1"/>
          </p:nvPr>
        </p:nvSpPr>
        <p:spPr>
          <a:xfrm>
            <a:off x="6240463" y="585788"/>
            <a:ext cx="1597025"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$2M</a:t>
            </a:r>
          </a:p>
        </p:txBody>
      </p:sp>
      <p:sp>
        <p:nvSpPr>
          <p:cNvPr id="33" name="Text Placeholder 31">
            <a:extLst>
              <a:ext uri="{FF2B5EF4-FFF2-40B4-BE49-F238E27FC236}">
                <a16:creationId xmlns:a16="http://schemas.microsoft.com/office/drawing/2014/main" id="{7587C738-B53A-F743-AF70-728C3FB00C7E}"/>
              </a:ext>
            </a:extLst>
          </p:cNvPr>
          <p:cNvSpPr>
            <a:spLocks noGrp="1"/>
          </p:cNvSpPr>
          <p:nvPr>
            <p:ph type="body" sz="quarter" idx="12" hasCustomPrompt="1"/>
          </p:nvPr>
        </p:nvSpPr>
        <p:spPr>
          <a:xfrm>
            <a:off x="8148638" y="585788"/>
            <a:ext cx="1560611"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70%</a:t>
            </a:r>
          </a:p>
        </p:txBody>
      </p:sp>
      <p:sp>
        <p:nvSpPr>
          <p:cNvPr id="34" name="Text Placeholder 31">
            <a:extLst>
              <a:ext uri="{FF2B5EF4-FFF2-40B4-BE49-F238E27FC236}">
                <a16:creationId xmlns:a16="http://schemas.microsoft.com/office/drawing/2014/main" id="{51CBA738-F416-D541-8E97-0F3A7416055D}"/>
              </a:ext>
            </a:extLst>
          </p:cNvPr>
          <p:cNvSpPr>
            <a:spLocks noGrp="1"/>
          </p:cNvSpPr>
          <p:nvPr>
            <p:ph type="body" sz="quarter" idx="13" hasCustomPrompt="1"/>
          </p:nvPr>
        </p:nvSpPr>
        <p:spPr>
          <a:xfrm>
            <a:off x="10013951" y="585788"/>
            <a:ext cx="1595438"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300</a:t>
            </a:r>
          </a:p>
        </p:txBody>
      </p:sp>
      <p:sp>
        <p:nvSpPr>
          <p:cNvPr id="36" name="Text Placeholder 35">
            <a:extLst>
              <a:ext uri="{FF2B5EF4-FFF2-40B4-BE49-F238E27FC236}">
                <a16:creationId xmlns:a16="http://schemas.microsoft.com/office/drawing/2014/main" id="{28B23554-69BF-764F-A44D-94C8151E6484}"/>
              </a:ext>
            </a:extLst>
          </p:cNvPr>
          <p:cNvSpPr>
            <a:spLocks noGrp="1"/>
          </p:cNvSpPr>
          <p:nvPr>
            <p:ph type="body" sz="quarter" idx="14" hasCustomPrompt="1"/>
          </p:nvPr>
        </p:nvSpPr>
        <p:spPr>
          <a:xfrm>
            <a:off x="6240463"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Financial</a:t>
            </a:r>
          </a:p>
          <a:p>
            <a:pPr lvl="0"/>
            <a:r>
              <a:rPr lang="en-US"/>
              <a:t>Value</a:t>
            </a:r>
          </a:p>
        </p:txBody>
      </p:sp>
      <p:sp>
        <p:nvSpPr>
          <p:cNvPr id="37" name="Text Placeholder 35">
            <a:extLst>
              <a:ext uri="{FF2B5EF4-FFF2-40B4-BE49-F238E27FC236}">
                <a16:creationId xmlns:a16="http://schemas.microsoft.com/office/drawing/2014/main" id="{F959484E-ADD1-F94C-8470-0C113E2E167A}"/>
              </a:ext>
            </a:extLst>
          </p:cNvPr>
          <p:cNvSpPr>
            <a:spLocks noGrp="1"/>
          </p:cNvSpPr>
          <p:nvPr>
            <p:ph type="body" sz="quarter" idx="15" hasCustomPrompt="1"/>
          </p:nvPr>
        </p:nvSpPr>
        <p:spPr>
          <a:xfrm>
            <a:off x="8148638"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Percentage</a:t>
            </a:r>
          </a:p>
          <a:p>
            <a:pPr lvl="0"/>
            <a:r>
              <a:rPr lang="en-US"/>
              <a:t>Value</a:t>
            </a:r>
          </a:p>
        </p:txBody>
      </p:sp>
      <p:sp>
        <p:nvSpPr>
          <p:cNvPr id="38" name="Text Placeholder 35">
            <a:extLst>
              <a:ext uri="{FF2B5EF4-FFF2-40B4-BE49-F238E27FC236}">
                <a16:creationId xmlns:a16="http://schemas.microsoft.com/office/drawing/2014/main" id="{3B6DEB9F-381E-D641-A8C9-29A7CC18D3E2}"/>
              </a:ext>
            </a:extLst>
          </p:cNvPr>
          <p:cNvSpPr>
            <a:spLocks noGrp="1"/>
          </p:cNvSpPr>
          <p:nvPr>
            <p:ph type="body" sz="quarter" idx="16" hasCustomPrompt="1"/>
          </p:nvPr>
        </p:nvSpPr>
        <p:spPr>
          <a:xfrm>
            <a:off x="10013950" y="1233489"/>
            <a:ext cx="1595438"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Additional</a:t>
            </a:r>
          </a:p>
          <a:p>
            <a:pPr lvl="0"/>
            <a:r>
              <a:rPr lang="en-US"/>
              <a:t>Value</a:t>
            </a:r>
          </a:p>
        </p:txBody>
      </p:sp>
      <p:sp>
        <p:nvSpPr>
          <p:cNvPr id="40" name="Text Placeholder 39">
            <a:extLst>
              <a:ext uri="{FF2B5EF4-FFF2-40B4-BE49-F238E27FC236}">
                <a16:creationId xmlns:a16="http://schemas.microsoft.com/office/drawing/2014/main" id="{F5A202A1-4A1F-5843-BD54-EC098D909269}"/>
              </a:ext>
            </a:extLst>
          </p:cNvPr>
          <p:cNvSpPr>
            <a:spLocks noGrp="1"/>
          </p:cNvSpPr>
          <p:nvPr>
            <p:ph type="body" sz="quarter" idx="17" hasCustomPrompt="1"/>
          </p:nvPr>
        </p:nvSpPr>
        <p:spPr>
          <a:xfrm>
            <a:off x="6240463" y="2017713"/>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a:t>Project goals</a:t>
            </a:r>
          </a:p>
        </p:txBody>
      </p:sp>
      <p:sp>
        <p:nvSpPr>
          <p:cNvPr id="42" name="Text Placeholder 41">
            <a:extLst>
              <a:ext uri="{FF2B5EF4-FFF2-40B4-BE49-F238E27FC236}">
                <a16:creationId xmlns:a16="http://schemas.microsoft.com/office/drawing/2014/main" id="{9E4D6518-F39B-D540-BBC8-F615FE1B6AF1}"/>
              </a:ext>
            </a:extLst>
          </p:cNvPr>
          <p:cNvSpPr>
            <a:spLocks noGrp="1"/>
          </p:cNvSpPr>
          <p:nvPr>
            <p:ph type="body" sz="quarter" idx="18" hasCustomPrompt="1"/>
          </p:nvPr>
        </p:nvSpPr>
        <p:spPr>
          <a:xfrm>
            <a:off x="6240463" y="2977115"/>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a:t>Descriptive text</a:t>
            </a:r>
          </a:p>
        </p:txBody>
      </p:sp>
      <p:sp>
        <p:nvSpPr>
          <p:cNvPr id="43" name="Text Placeholder 39">
            <a:extLst>
              <a:ext uri="{FF2B5EF4-FFF2-40B4-BE49-F238E27FC236}">
                <a16:creationId xmlns:a16="http://schemas.microsoft.com/office/drawing/2014/main" id="{BFD70A96-999C-1A46-83A7-D06801F55DB7}"/>
              </a:ext>
            </a:extLst>
          </p:cNvPr>
          <p:cNvSpPr>
            <a:spLocks noGrp="1"/>
          </p:cNvSpPr>
          <p:nvPr>
            <p:ph type="body" sz="quarter" idx="19" hasCustomPrompt="1"/>
          </p:nvPr>
        </p:nvSpPr>
        <p:spPr>
          <a:xfrm>
            <a:off x="6240463" y="4161319"/>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a:t>Project goals</a:t>
            </a:r>
          </a:p>
        </p:txBody>
      </p:sp>
      <p:sp>
        <p:nvSpPr>
          <p:cNvPr id="44" name="Text Placeholder 41">
            <a:extLst>
              <a:ext uri="{FF2B5EF4-FFF2-40B4-BE49-F238E27FC236}">
                <a16:creationId xmlns:a16="http://schemas.microsoft.com/office/drawing/2014/main" id="{F57534EE-A31A-3942-81EF-7420176EDD7B}"/>
              </a:ext>
            </a:extLst>
          </p:cNvPr>
          <p:cNvSpPr>
            <a:spLocks noGrp="1"/>
          </p:cNvSpPr>
          <p:nvPr>
            <p:ph type="body" sz="quarter" idx="20" hasCustomPrompt="1"/>
          </p:nvPr>
        </p:nvSpPr>
        <p:spPr>
          <a:xfrm>
            <a:off x="6240463" y="5120721"/>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a:t>Descriptive text</a:t>
            </a:r>
          </a:p>
        </p:txBody>
      </p:sp>
    </p:spTree>
    <p:extLst>
      <p:ext uri="{BB962C8B-B14F-4D97-AF65-F5344CB8AC3E}">
        <p14:creationId xmlns:p14="http://schemas.microsoft.com/office/powerpoint/2010/main" val="2949006663"/>
      </p:ext>
    </p:extLst>
  </p:cSld>
  <p:clrMapOvr>
    <a:masterClrMapping/>
  </p:clrMapOvr>
  <p:transition>
    <p:fade/>
  </p:transition>
  <p:extLst>
    <p:ext uri="{DCECCB84-F9BA-43D5-87BE-67443E8EF086}">
      <p15:sldGuideLst xmlns:p15="http://schemas.microsoft.com/office/powerpoint/2012/main">
        <p15:guide id="16" pos="3754">
          <p15:clr>
            <a:srgbClr val="A4A3A4"/>
          </p15:clr>
        </p15:guide>
        <p15:guide id="17" pos="3931">
          <p15:clr>
            <a:srgbClr val="A4A3A4"/>
          </p15:clr>
        </p15:guide>
        <p15:guide id="20" pos="4937">
          <p15:clr>
            <a:srgbClr val="A4A3A4"/>
          </p15:clr>
        </p15:guide>
        <p15:guide id="21" pos="5133">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777">
          <p15:clr>
            <a:srgbClr val="FBAE40"/>
          </p15:clr>
        </p15:guide>
        <p15:guide id="32" orient="horz" pos="1162">
          <p15:clr>
            <a:srgbClr val="FBAE4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eam Slide 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4065589"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4" y="585788"/>
            <a:ext cx="2824862" cy="850900"/>
          </a:xfrm>
        </p:spPr>
        <p:txBody>
          <a:bodyPr anchor="t">
            <a:noAutofit/>
          </a:bodyPr>
          <a:lstStyle>
            <a:lvl1pPr>
              <a:defRPr>
                <a:solidFill>
                  <a:schemeClr val="accent3"/>
                </a:solidFill>
              </a:defRPr>
            </a:lvl1pPr>
          </a:lstStyle>
          <a:p>
            <a:r>
              <a:rPr lang="en-US"/>
              <a:t>Hello</a:t>
            </a:r>
          </a:p>
        </p:txBody>
      </p:sp>
      <p:sp>
        <p:nvSpPr>
          <p:cNvPr id="25" name="Text Placeholder 24">
            <a:extLst>
              <a:ext uri="{FF2B5EF4-FFF2-40B4-BE49-F238E27FC236}">
                <a16:creationId xmlns:a16="http://schemas.microsoft.com/office/drawing/2014/main" id="{687B7084-FB17-304C-A2D7-1145E7FE9D5A}"/>
              </a:ext>
            </a:extLst>
          </p:cNvPr>
          <p:cNvSpPr>
            <a:spLocks noGrp="1"/>
          </p:cNvSpPr>
          <p:nvPr>
            <p:ph type="body" sz="quarter" idx="11" hasCustomPrompt="1"/>
          </p:nvPr>
        </p:nvSpPr>
        <p:spPr>
          <a:xfrm>
            <a:off x="7192963" y="1437685"/>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27" name="Text Placeholder 26">
            <a:extLst>
              <a:ext uri="{FF2B5EF4-FFF2-40B4-BE49-F238E27FC236}">
                <a16:creationId xmlns:a16="http://schemas.microsoft.com/office/drawing/2014/main" id="{0B58D5F9-9ECC-AE4D-AEE6-08C911DE2503}"/>
              </a:ext>
            </a:extLst>
          </p:cNvPr>
          <p:cNvSpPr>
            <a:spLocks noGrp="1"/>
          </p:cNvSpPr>
          <p:nvPr>
            <p:ph type="body" sz="quarter" idx="12" hasCustomPrompt="1"/>
          </p:nvPr>
        </p:nvSpPr>
        <p:spPr>
          <a:xfrm>
            <a:off x="7192963" y="1802269"/>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29" name="Text Placeholder 28">
            <a:extLst>
              <a:ext uri="{FF2B5EF4-FFF2-40B4-BE49-F238E27FC236}">
                <a16:creationId xmlns:a16="http://schemas.microsoft.com/office/drawing/2014/main" id="{688E32A6-35BF-E143-8E34-3EF1E3F217EA}"/>
              </a:ext>
            </a:extLst>
          </p:cNvPr>
          <p:cNvSpPr>
            <a:spLocks noGrp="1"/>
          </p:cNvSpPr>
          <p:nvPr>
            <p:ph type="body" sz="quarter" idx="13" hasCustomPrompt="1"/>
          </p:nvPr>
        </p:nvSpPr>
        <p:spPr>
          <a:xfrm>
            <a:off x="7192963" y="2200939"/>
            <a:ext cx="3835399" cy="1150185"/>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quis</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nostrud</a:t>
            </a:r>
            <a:r>
              <a:rPr lang="en-US" sz="1200" b="0">
                <a:solidFill>
                  <a:srgbClr val="505050"/>
                </a:solidFill>
                <a:latin typeface="Segoe UI" panose="020B0502040204020203" pitchFamily="34" charset="0"/>
                <a:cs typeface="Segoe UI" panose="020B0502040204020203" pitchFamily="34" charset="0"/>
              </a:rPr>
              <a:t> exercitation </a:t>
            </a:r>
            <a:r>
              <a:rPr lang="en-US" sz="1200" b="0" err="1">
                <a:solidFill>
                  <a:srgbClr val="505050"/>
                </a:solidFill>
                <a:latin typeface="Segoe UI" panose="020B0502040204020203" pitchFamily="34" charset="0"/>
                <a:cs typeface="Segoe UI" panose="020B0502040204020203" pitchFamily="34" charset="0"/>
              </a:rPr>
              <a:t>ullamco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laboris</a:t>
            </a:r>
            <a:r>
              <a:rPr lang="en-US" sz="1200" b="0">
                <a:solidFill>
                  <a:srgbClr val="505050"/>
                </a:solidFill>
                <a:latin typeface="Segoe UI" panose="020B0502040204020203" pitchFamily="34" charset="0"/>
                <a:cs typeface="Segoe UI" panose="020B0502040204020203" pitchFamily="34" charset="0"/>
              </a:rPr>
              <a:t> nisi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aliquip</a:t>
            </a:r>
            <a:r>
              <a:rPr lang="en-US" sz="1200" b="0">
                <a:solidFill>
                  <a:srgbClr val="505050"/>
                </a:solidFill>
                <a:latin typeface="Segoe UI" panose="020B0502040204020203" pitchFamily="34" charset="0"/>
                <a:cs typeface="Segoe UI" panose="020B0502040204020203" pitchFamily="34" charset="0"/>
              </a:rPr>
              <a:t> ex </a:t>
            </a:r>
            <a:r>
              <a:rPr lang="en-US" sz="1200" b="0" err="1">
                <a:solidFill>
                  <a:srgbClr val="505050"/>
                </a:solidFill>
                <a:latin typeface="Segoe UI" panose="020B0502040204020203" pitchFamily="34" charset="0"/>
                <a:cs typeface="Segoe UI" panose="020B0502040204020203" pitchFamily="34" charset="0"/>
              </a:rPr>
              <a:t>ea</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commodo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consequat</a:t>
            </a:r>
            <a:r>
              <a:rPr lang="en-US" sz="1200" b="0">
                <a:solidFill>
                  <a:srgbClr val="505050"/>
                </a:solidFill>
                <a:latin typeface="Segoe UI" panose="020B0502040204020203" pitchFamily="34" charset="0"/>
                <a:cs typeface="Segoe UI" panose="020B0502040204020203" pitchFamily="34" charset="0"/>
              </a:rPr>
              <a:t>. </a:t>
            </a:r>
          </a:p>
        </p:txBody>
      </p:sp>
      <p:sp>
        <p:nvSpPr>
          <p:cNvPr id="30" name="Text Placeholder 24">
            <a:extLst>
              <a:ext uri="{FF2B5EF4-FFF2-40B4-BE49-F238E27FC236}">
                <a16:creationId xmlns:a16="http://schemas.microsoft.com/office/drawing/2014/main" id="{0B57611E-E7C7-324D-8BF8-320980FF4F27}"/>
              </a:ext>
            </a:extLst>
          </p:cNvPr>
          <p:cNvSpPr>
            <a:spLocks noGrp="1"/>
          </p:cNvSpPr>
          <p:nvPr>
            <p:ph type="body" sz="quarter" idx="14" hasCustomPrompt="1"/>
          </p:nvPr>
        </p:nvSpPr>
        <p:spPr>
          <a:xfrm>
            <a:off x="7192963" y="4292600"/>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31" name="Text Placeholder 26">
            <a:extLst>
              <a:ext uri="{FF2B5EF4-FFF2-40B4-BE49-F238E27FC236}">
                <a16:creationId xmlns:a16="http://schemas.microsoft.com/office/drawing/2014/main" id="{3340D410-0B5B-4B4B-AEA6-2655A1EB04FD}"/>
              </a:ext>
            </a:extLst>
          </p:cNvPr>
          <p:cNvSpPr>
            <a:spLocks noGrp="1"/>
          </p:cNvSpPr>
          <p:nvPr>
            <p:ph type="body" sz="quarter" idx="15" hasCustomPrompt="1"/>
          </p:nvPr>
        </p:nvSpPr>
        <p:spPr>
          <a:xfrm>
            <a:off x="7192963" y="4657184"/>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32" name="Text Placeholder 28">
            <a:extLst>
              <a:ext uri="{FF2B5EF4-FFF2-40B4-BE49-F238E27FC236}">
                <a16:creationId xmlns:a16="http://schemas.microsoft.com/office/drawing/2014/main" id="{BD35ACAE-2494-4842-AAF6-13BCA3369290}"/>
              </a:ext>
            </a:extLst>
          </p:cNvPr>
          <p:cNvSpPr>
            <a:spLocks noGrp="1"/>
          </p:cNvSpPr>
          <p:nvPr>
            <p:ph type="body" sz="quarter" idx="16" hasCustomPrompt="1"/>
          </p:nvPr>
        </p:nvSpPr>
        <p:spPr>
          <a:xfrm>
            <a:off x="7192963" y="5055854"/>
            <a:ext cx="3835400" cy="1213183"/>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quis</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nostrud</a:t>
            </a:r>
            <a:r>
              <a:rPr lang="en-US" sz="1200" b="0">
                <a:solidFill>
                  <a:srgbClr val="505050"/>
                </a:solidFill>
                <a:latin typeface="Segoe UI" panose="020B0502040204020203" pitchFamily="34" charset="0"/>
                <a:cs typeface="Segoe UI" panose="020B0502040204020203" pitchFamily="34" charset="0"/>
              </a:rPr>
              <a:t> exercitation </a:t>
            </a:r>
            <a:r>
              <a:rPr lang="en-US" sz="1200" b="0" err="1">
                <a:solidFill>
                  <a:srgbClr val="505050"/>
                </a:solidFill>
                <a:latin typeface="Segoe UI" panose="020B0502040204020203" pitchFamily="34" charset="0"/>
                <a:cs typeface="Segoe UI" panose="020B0502040204020203" pitchFamily="34" charset="0"/>
              </a:rPr>
              <a:t>ullamco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laboris</a:t>
            </a:r>
            <a:r>
              <a:rPr lang="en-US" sz="1200" b="0">
                <a:solidFill>
                  <a:srgbClr val="505050"/>
                </a:solidFill>
                <a:latin typeface="Segoe UI" panose="020B0502040204020203" pitchFamily="34" charset="0"/>
                <a:cs typeface="Segoe UI" panose="020B0502040204020203" pitchFamily="34" charset="0"/>
              </a:rPr>
              <a:t> nisi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aliquip</a:t>
            </a:r>
            <a:r>
              <a:rPr lang="en-US" sz="1200" b="0">
                <a:solidFill>
                  <a:srgbClr val="505050"/>
                </a:solidFill>
                <a:latin typeface="Segoe UI" panose="020B0502040204020203" pitchFamily="34" charset="0"/>
                <a:cs typeface="Segoe UI" panose="020B0502040204020203" pitchFamily="34" charset="0"/>
              </a:rPr>
              <a:t> ex </a:t>
            </a:r>
            <a:r>
              <a:rPr lang="en-US" sz="1200" b="0" err="1">
                <a:solidFill>
                  <a:srgbClr val="505050"/>
                </a:solidFill>
                <a:latin typeface="Segoe UI" panose="020B0502040204020203" pitchFamily="34" charset="0"/>
                <a:cs typeface="Segoe UI" panose="020B0502040204020203" pitchFamily="34" charset="0"/>
              </a:rPr>
              <a:t>ea</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commodo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consequat</a:t>
            </a:r>
            <a:r>
              <a:rPr lang="en-US" sz="1200" b="0">
                <a:solidFill>
                  <a:srgbClr val="505050"/>
                </a:solidFill>
                <a:latin typeface="Segoe UI" panose="020B0502040204020203" pitchFamily="34" charset="0"/>
                <a:cs typeface="Segoe UI" panose="020B0502040204020203" pitchFamily="34" charset="0"/>
              </a:rPr>
              <a:t>. </a:t>
            </a:r>
          </a:p>
        </p:txBody>
      </p:sp>
      <p:sp>
        <p:nvSpPr>
          <p:cNvPr id="40" name="Picture Placeholder 39">
            <a:extLst>
              <a:ext uri="{FF2B5EF4-FFF2-40B4-BE49-F238E27FC236}">
                <a16:creationId xmlns:a16="http://schemas.microsoft.com/office/drawing/2014/main" id="{BA73218E-471B-984D-AF23-10EDB19E9A7F}"/>
              </a:ext>
            </a:extLst>
          </p:cNvPr>
          <p:cNvSpPr>
            <a:spLocks noGrp="1"/>
          </p:cNvSpPr>
          <p:nvPr>
            <p:ph type="pic" sz="quarter" idx="17"/>
          </p:nvPr>
        </p:nvSpPr>
        <p:spPr>
          <a:xfrm>
            <a:off x="5314950" y="1436687"/>
            <a:ext cx="1576800" cy="1576800"/>
          </a:xfrm>
          <a:prstGeom prst="ellipse">
            <a:avLst/>
          </a:prstGeom>
        </p:spPr>
        <p:txBody>
          <a:bodyPr/>
          <a:lstStyle>
            <a:lvl1pPr>
              <a:defRPr sz="1000"/>
            </a:lvl1pPr>
          </a:lstStyle>
          <a:p>
            <a:r>
              <a:rPr lang="en-US"/>
              <a:t>Click icon to add picture</a:t>
            </a:r>
          </a:p>
        </p:txBody>
      </p:sp>
      <p:sp>
        <p:nvSpPr>
          <p:cNvPr id="41" name="Picture Placeholder 39">
            <a:extLst>
              <a:ext uri="{FF2B5EF4-FFF2-40B4-BE49-F238E27FC236}">
                <a16:creationId xmlns:a16="http://schemas.microsoft.com/office/drawing/2014/main" id="{0DF309B0-7379-4C44-A541-B4343B549DC2}"/>
              </a:ext>
            </a:extLst>
          </p:cNvPr>
          <p:cNvSpPr>
            <a:spLocks noGrp="1"/>
          </p:cNvSpPr>
          <p:nvPr>
            <p:ph type="pic" sz="quarter" idx="18"/>
          </p:nvPr>
        </p:nvSpPr>
        <p:spPr>
          <a:xfrm>
            <a:off x="5314950" y="4293096"/>
            <a:ext cx="1576800" cy="1576800"/>
          </a:xfrm>
          <a:prstGeom prst="ellipse">
            <a:avLst/>
          </a:prstGeom>
        </p:spPr>
        <p:txBody>
          <a:bodyPr/>
          <a:lstStyle>
            <a:lvl1pPr>
              <a:defRPr sz="1000"/>
            </a:lvl1pPr>
          </a:lstStyle>
          <a:p>
            <a:r>
              <a:rPr lang="en-US"/>
              <a:t>Click icon to add picture</a:t>
            </a:r>
          </a:p>
        </p:txBody>
      </p:sp>
    </p:spTree>
    <p:extLst>
      <p:ext uri="{BB962C8B-B14F-4D97-AF65-F5344CB8AC3E}">
        <p14:creationId xmlns:p14="http://schemas.microsoft.com/office/powerpoint/2010/main" val="2845138182"/>
      </p:ext>
    </p:extLst>
  </p:cSld>
  <p:clrMapOvr>
    <a:masterClrMapping/>
  </p:clrMapOvr>
  <p:transition>
    <p:fade/>
  </p:transition>
  <p:extLst>
    <p:ext uri="{DCECCB84-F9BA-43D5-87BE-67443E8EF086}">
      <p15:sldGuideLst xmlns:p15="http://schemas.microsoft.com/office/powerpoint/2012/main">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8" pos="4342">
          <p15:clr>
            <a:srgbClr val="A4A3A4"/>
          </p15:clr>
        </p15:guide>
        <p15:guide id="19" pos="4531">
          <p15:clr>
            <a:srgbClr val="A4A3A4"/>
          </p15:clr>
        </p15:guide>
        <p15:guide id="28" orient="horz" pos="905">
          <p15:clr>
            <a:srgbClr val="5ACBF0"/>
          </p15:clr>
        </p15:guide>
        <p15:guide id="30" orient="horz" pos="288">
          <p15:clr>
            <a:srgbClr val="5ACBF0"/>
          </p15:clr>
        </p15:guide>
        <p15:guide id="31" orient="horz" pos="2704">
          <p15:clr>
            <a:srgbClr val="5ACBF0"/>
          </p15:clr>
        </p15:guide>
        <p15:guide id="32" pos="6947">
          <p15:clr>
            <a:srgbClr val="FBAE4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3_4-colum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EC7F020-426C-5E40-B5A3-0630A950B07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EFA85E99-F542-B24A-B446-DFECA22023E3}"/>
              </a:ext>
            </a:extLst>
          </p:cNvPr>
          <p:cNvSpPr>
            <a:spLocks noGrp="1"/>
          </p:cNvSpPr>
          <p:nvPr>
            <p:ph type="title" hasCustomPrompt="1"/>
          </p:nvPr>
        </p:nvSpPr>
        <p:spPr>
          <a:xfrm>
            <a:off x="588263" y="457200"/>
            <a:ext cx="11018520" cy="553998"/>
          </a:xfrm>
        </p:spPr>
        <p:txBody>
          <a:bodyPr>
            <a:spAutoFit/>
          </a:bodyPr>
          <a:lstStyle>
            <a:lvl1pPr>
              <a:defRPr>
                <a:solidFill>
                  <a:schemeClr val="accent3"/>
                </a:solidFill>
              </a:defRPr>
            </a:lvl1pPr>
          </a:lstStyle>
          <a:p>
            <a:r>
              <a:rPr lang="en-US"/>
              <a:t>The Team</a:t>
            </a:r>
          </a:p>
        </p:txBody>
      </p:sp>
      <p:sp>
        <p:nvSpPr>
          <p:cNvPr id="4" name="Text Placeholder 24">
            <a:extLst>
              <a:ext uri="{FF2B5EF4-FFF2-40B4-BE49-F238E27FC236}">
                <a16:creationId xmlns:a16="http://schemas.microsoft.com/office/drawing/2014/main" id="{DAB7DD0E-9CE8-8B49-86A4-00493B0A2C63}"/>
              </a:ext>
            </a:extLst>
          </p:cNvPr>
          <p:cNvSpPr>
            <a:spLocks noGrp="1"/>
          </p:cNvSpPr>
          <p:nvPr>
            <p:ph type="body" sz="quarter" idx="11" hasCustomPrompt="1"/>
          </p:nvPr>
        </p:nvSpPr>
        <p:spPr>
          <a:xfrm>
            <a:off x="601664" y="4408341"/>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5" name="Text Placeholder 26">
            <a:extLst>
              <a:ext uri="{FF2B5EF4-FFF2-40B4-BE49-F238E27FC236}">
                <a16:creationId xmlns:a16="http://schemas.microsoft.com/office/drawing/2014/main" id="{5B9FC220-0063-D14C-BAC7-29C374D5E3B9}"/>
              </a:ext>
            </a:extLst>
          </p:cNvPr>
          <p:cNvSpPr>
            <a:spLocks noGrp="1"/>
          </p:cNvSpPr>
          <p:nvPr>
            <p:ph type="body" sz="quarter" idx="12" hasCustomPrompt="1"/>
          </p:nvPr>
        </p:nvSpPr>
        <p:spPr>
          <a:xfrm>
            <a:off x="601664" y="4772925"/>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6" name="Text Placeholder 28">
            <a:extLst>
              <a:ext uri="{FF2B5EF4-FFF2-40B4-BE49-F238E27FC236}">
                <a16:creationId xmlns:a16="http://schemas.microsoft.com/office/drawing/2014/main" id="{F06C21F1-452A-864F-9F3D-BF7065232F59}"/>
              </a:ext>
            </a:extLst>
          </p:cNvPr>
          <p:cNvSpPr>
            <a:spLocks noGrp="1"/>
          </p:cNvSpPr>
          <p:nvPr>
            <p:ph type="body" sz="quarter" idx="13" hasCustomPrompt="1"/>
          </p:nvPr>
        </p:nvSpPr>
        <p:spPr>
          <a:xfrm>
            <a:off x="601664" y="5171595"/>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7" name="Text Placeholder 24">
            <a:extLst>
              <a:ext uri="{FF2B5EF4-FFF2-40B4-BE49-F238E27FC236}">
                <a16:creationId xmlns:a16="http://schemas.microsoft.com/office/drawing/2014/main" id="{CBF991A4-66F2-0E4F-8612-F380FB5985B0}"/>
              </a:ext>
            </a:extLst>
          </p:cNvPr>
          <p:cNvSpPr>
            <a:spLocks noGrp="1"/>
          </p:cNvSpPr>
          <p:nvPr>
            <p:ph type="body" sz="quarter" idx="14" hasCustomPrompt="1"/>
          </p:nvPr>
        </p:nvSpPr>
        <p:spPr>
          <a:xfrm>
            <a:off x="341312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8" name="Text Placeholder 26">
            <a:extLst>
              <a:ext uri="{FF2B5EF4-FFF2-40B4-BE49-F238E27FC236}">
                <a16:creationId xmlns:a16="http://schemas.microsoft.com/office/drawing/2014/main" id="{B204FDE1-FBCB-1E43-8DBA-A33A86502D94}"/>
              </a:ext>
            </a:extLst>
          </p:cNvPr>
          <p:cNvSpPr>
            <a:spLocks noGrp="1"/>
          </p:cNvSpPr>
          <p:nvPr>
            <p:ph type="body" sz="quarter" idx="15" hasCustomPrompt="1"/>
          </p:nvPr>
        </p:nvSpPr>
        <p:spPr>
          <a:xfrm>
            <a:off x="341312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9" name="Text Placeholder 28">
            <a:extLst>
              <a:ext uri="{FF2B5EF4-FFF2-40B4-BE49-F238E27FC236}">
                <a16:creationId xmlns:a16="http://schemas.microsoft.com/office/drawing/2014/main" id="{48D95D5C-AD2C-964E-B8BB-ECD883345B16}"/>
              </a:ext>
            </a:extLst>
          </p:cNvPr>
          <p:cNvSpPr>
            <a:spLocks noGrp="1"/>
          </p:cNvSpPr>
          <p:nvPr>
            <p:ph type="body" sz="quarter" idx="16" hasCustomPrompt="1"/>
          </p:nvPr>
        </p:nvSpPr>
        <p:spPr>
          <a:xfrm>
            <a:off x="341312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10" name="Text Placeholder 24">
            <a:extLst>
              <a:ext uri="{FF2B5EF4-FFF2-40B4-BE49-F238E27FC236}">
                <a16:creationId xmlns:a16="http://schemas.microsoft.com/office/drawing/2014/main" id="{B7C50AAD-D67F-C045-84A8-3B74373D32E9}"/>
              </a:ext>
            </a:extLst>
          </p:cNvPr>
          <p:cNvSpPr>
            <a:spLocks noGrp="1"/>
          </p:cNvSpPr>
          <p:nvPr>
            <p:ph type="body" sz="quarter" idx="17" hasCustomPrompt="1"/>
          </p:nvPr>
        </p:nvSpPr>
        <p:spPr>
          <a:xfrm>
            <a:off x="6256338"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11" name="Text Placeholder 26">
            <a:extLst>
              <a:ext uri="{FF2B5EF4-FFF2-40B4-BE49-F238E27FC236}">
                <a16:creationId xmlns:a16="http://schemas.microsoft.com/office/drawing/2014/main" id="{7B3F54B5-7211-D041-822C-DDBBC93FDE34}"/>
              </a:ext>
            </a:extLst>
          </p:cNvPr>
          <p:cNvSpPr>
            <a:spLocks noGrp="1"/>
          </p:cNvSpPr>
          <p:nvPr>
            <p:ph type="body" sz="quarter" idx="18" hasCustomPrompt="1"/>
          </p:nvPr>
        </p:nvSpPr>
        <p:spPr>
          <a:xfrm>
            <a:off x="6256338"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12" name="Text Placeholder 28">
            <a:extLst>
              <a:ext uri="{FF2B5EF4-FFF2-40B4-BE49-F238E27FC236}">
                <a16:creationId xmlns:a16="http://schemas.microsoft.com/office/drawing/2014/main" id="{A80F42EC-DE4B-5144-99F7-4F92622AAE27}"/>
              </a:ext>
            </a:extLst>
          </p:cNvPr>
          <p:cNvSpPr>
            <a:spLocks noGrp="1"/>
          </p:cNvSpPr>
          <p:nvPr>
            <p:ph type="body" sz="quarter" idx="19" hasCustomPrompt="1"/>
          </p:nvPr>
        </p:nvSpPr>
        <p:spPr>
          <a:xfrm>
            <a:off x="6256338"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13" name="Text Placeholder 24">
            <a:extLst>
              <a:ext uri="{FF2B5EF4-FFF2-40B4-BE49-F238E27FC236}">
                <a16:creationId xmlns:a16="http://schemas.microsoft.com/office/drawing/2014/main" id="{96B9F418-E7FC-8B4D-B6DF-D05F59C88194}"/>
              </a:ext>
            </a:extLst>
          </p:cNvPr>
          <p:cNvSpPr>
            <a:spLocks noGrp="1"/>
          </p:cNvSpPr>
          <p:nvPr>
            <p:ph type="body" sz="quarter" idx="20" hasCustomPrompt="1"/>
          </p:nvPr>
        </p:nvSpPr>
        <p:spPr>
          <a:xfrm>
            <a:off x="907097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14" name="Text Placeholder 26">
            <a:extLst>
              <a:ext uri="{FF2B5EF4-FFF2-40B4-BE49-F238E27FC236}">
                <a16:creationId xmlns:a16="http://schemas.microsoft.com/office/drawing/2014/main" id="{3C77D641-147C-1940-8BCB-2C5F61CDAA9A}"/>
              </a:ext>
            </a:extLst>
          </p:cNvPr>
          <p:cNvSpPr>
            <a:spLocks noGrp="1"/>
          </p:cNvSpPr>
          <p:nvPr>
            <p:ph type="body" sz="quarter" idx="21" hasCustomPrompt="1"/>
          </p:nvPr>
        </p:nvSpPr>
        <p:spPr>
          <a:xfrm>
            <a:off x="907097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15" name="Text Placeholder 28">
            <a:extLst>
              <a:ext uri="{FF2B5EF4-FFF2-40B4-BE49-F238E27FC236}">
                <a16:creationId xmlns:a16="http://schemas.microsoft.com/office/drawing/2014/main" id="{68B31C8F-F786-E643-88DC-4AE14C437072}"/>
              </a:ext>
            </a:extLst>
          </p:cNvPr>
          <p:cNvSpPr>
            <a:spLocks noGrp="1"/>
          </p:cNvSpPr>
          <p:nvPr>
            <p:ph type="body" sz="quarter" idx="22" hasCustomPrompt="1"/>
          </p:nvPr>
        </p:nvSpPr>
        <p:spPr>
          <a:xfrm>
            <a:off x="907097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24" name="Picture Placeholder 16">
            <a:extLst>
              <a:ext uri="{FF2B5EF4-FFF2-40B4-BE49-F238E27FC236}">
                <a16:creationId xmlns:a16="http://schemas.microsoft.com/office/drawing/2014/main" id="{8644B5A4-4C62-164B-9FCA-E1A62ECDC6A0}"/>
              </a:ext>
            </a:extLst>
          </p:cNvPr>
          <p:cNvSpPr>
            <a:spLocks noGrp="1"/>
          </p:cNvSpPr>
          <p:nvPr>
            <p:ph type="pic" sz="quarter" idx="23"/>
          </p:nvPr>
        </p:nvSpPr>
        <p:spPr>
          <a:xfrm>
            <a:off x="774200" y="1785409"/>
            <a:ext cx="2160000" cy="2160000"/>
          </a:xfrm>
          <a:prstGeom prst="ellipse">
            <a:avLst/>
          </a:prstGeom>
          <a:ln>
            <a:noFill/>
          </a:ln>
        </p:spPr>
        <p:txBody>
          <a:bodyPr/>
          <a:lstStyle/>
          <a:p>
            <a:r>
              <a:rPr lang="en-US"/>
              <a:t>Click icon to add picture</a:t>
            </a:r>
          </a:p>
        </p:txBody>
      </p:sp>
      <p:sp>
        <p:nvSpPr>
          <p:cNvPr id="26" name="Picture Placeholder 16">
            <a:extLst>
              <a:ext uri="{FF2B5EF4-FFF2-40B4-BE49-F238E27FC236}">
                <a16:creationId xmlns:a16="http://schemas.microsoft.com/office/drawing/2014/main" id="{7216C99D-59E0-D148-8FD5-A06B5D098A96}"/>
              </a:ext>
            </a:extLst>
          </p:cNvPr>
          <p:cNvSpPr>
            <a:spLocks noGrp="1"/>
          </p:cNvSpPr>
          <p:nvPr>
            <p:ph type="pic" sz="quarter" idx="24"/>
          </p:nvPr>
        </p:nvSpPr>
        <p:spPr>
          <a:xfrm>
            <a:off x="3603125" y="1785409"/>
            <a:ext cx="2160000" cy="2160000"/>
          </a:xfrm>
          <a:prstGeom prst="ellipse">
            <a:avLst/>
          </a:prstGeom>
          <a:ln>
            <a:noFill/>
          </a:ln>
        </p:spPr>
        <p:txBody>
          <a:bodyPr/>
          <a:lstStyle/>
          <a:p>
            <a:r>
              <a:rPr lang="en-US"/>
              <a:t>Click icon to add picture</a:t>
            </a:r>
          </a:p>
        </p:txBody>
      </p:sp>
      <p:sp>
        <p:nvSpPr>
          <p:cNvPr id="28" name="Picture Placeholder 16">
            <a:extLst>
              <a:ext uri="{FF2B5EF4-FFF2-40B4-BE49-F238E27FC236}">
                <a16:creationId xmlns:a16="http://schemas.microsoft.com/office/drawing/2014/main" id="{D4B99A33-76D9-4843-8919-AD5FEF9A31F2}"/>
              </a:ext>
            </a:extLst>
          </p:cNvPr>
          <p:cNvSpPr>
            <a:spLocks noGrp="1"/>
          </p:cNvSpPr>
          <p:nvPr>
            <p:ph type="pic" sz="quarter" idx="25"/>
          </p:nvPr>
        </p:nvSpPr>
        <p:spPr>
          <a:xfrm>
            <a:off x="6428875" y="1785409"/>
            <a:ext cx="2160000" cy="2160000"/>
          </a:xfrm>
          <a:prstGeom prst="ellipse">
            <a:avLst/>
          </a:prstGeom>
          <a:ln>
            <a:noFill/>
          </a:ln>
        </p:spPr>
        <p:txBody>
          <a:bodyPr/>
          <a:lstStyle/>
          <a:p>
            <a:r>
              <a:rPr lang="en-US"/>
              <a:t>Click icon to add picture</a:t>
            </a:r>
          </a:p>
        </p:txBody>
      </p:sp>
      <p:sp>
        <p:nvSpPr>
          <p:cNvPr id="30" name="Picture Placeholder 16">
            <a:extLst>
              <a:ext uri="{FF2B5EF4-FFF2-40B4-BE49-F238E27FC236}">
                <a16:creationId xmlns:a16="http://schemas.microsoft.com/office/drawing/2014/main" id="{961589AC-2E68-5C4F-BF84-D883C8663119}"/>
              </a:ext>
            </a:extLst>
          </p:cNvPr>
          <p:cNvSpPr>
            <a:spLocks noGrp="1"/>
          </p:cNvSpPr>
          <p:nvPr>
            <p:ph type="pic" sz="quarter" idx="26"/>
          </p:nvPr>
        </p:nvSpPr>
        <p:spPr>
          <a:xfrm>
            <a:off x="9260975" y="1785409"/>
            <a:ext cx="2160000" cy="2160000"/>
          </a:xfrm>
          <a:prstGeom prst="ellipse">
            <a:avLst/>
          </a:prstGeom>
          <a:ln>
            <a:noFill/>
          </a:ln>
        </p:spPr>
        <p:txBody>
          <a:bodyPr/>
          <a:lstStyle/>
          <a:p>
            <a:r>
              <a:rPr lang="en-US"/>
              <a:t>Click icon to add picture</a:t>
            </a:r>
          </a:p>
        </p:txBody>
      </p:sp>
    </p:spTree>
    <p:extLst>
      <p:ext uri="{BB962C8B-B14F-4D97-AF65-F5344CB8AC3E}">
        <p14:creationId xmlns:p14="http://schemas.microsoft.com/office/powerpoint/2010/main" val="2832202110"/>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0" pos="1967">
          <p15:clr>
            <a:srgbClr val="A4A3A4"/>
          </p15:clr>
        </p15:guide>
        <p15:guide id="11" pos="2150">
          <p15:clr>
            <a:srgbClr val="A4A3A4"/>
          </p15:clr>
        </p15:guide>
        <p15:guide id="16" pos="3749">
          <p15:clr>
            <a:srgbClr val="A4A3A4"/>
          </p15:clr>
        </p15:guide>
        <p15:guide id="17" pos="3932">
          <p15:clr>
            <a:srgbClr val="A4A3A4"/>
          </p15:clr>
        </p15:guide>
        <p15:guide id="22" pos="5529">
          <p15:clr>
            <a:srgbClr val="A4A3A4"/>
          </p15:clr>
        </p15:guide>
        <p15:guide id="23" pos="5714">
          <p15:clr>
            <a:srgbClr val="A4A3A4"/>
          </p15:clr>
        </p15:guide>
        <p15:guide id="28" pos="3840">
          <p15:clr>
            <a:srgbClr val="F26B43"/>
          </p15:clr>
        </p15:guide>
        <p15:guide id="29" pos="5576">
          <p15:clr>
            <a:srgbClr val="F26B43"/>
          </p15:clr>
        </p15:guide>
        <p15:guide id="30" pos="2105">
          <p15:clr>
            <a:srgbClr val="F26B43"/>
          </p15:clr>
        </p15:guide>
        <p15:guide id="31" orient="horz" pos="2772">
          <p15:clr>
            <a:srgbClr val="FBAE4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Profile Slide">
    <p:bg>
      <p:bgRef idx="1001">
        <a:schemeClr val="bg2"/>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accent3"/>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err="1"/>
              <a:t>Firstname</a:t>
            </a:r>
            <a:r>
              <a:rPr lang="en-US"/>
              <a:t> </a:t>
            </a:r>
            <a:r>
              <a:rPr lang="en-US" err="1"/>
              <a:t>Lastname</a:t>
            </a:r>
            <a:endParaRPr lang="en-US"/>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tx1"/>
                </a:solidFill>
              </a:defRPr>
            </a:lvl1pPr>
          </a:lstStyle>
          <a:p>
            <a:pPr lvl="0"/>
            <a:r>
              <a:rPr lang="en-US"/>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tx1"/>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tx1"/>
                </a:solidFill>
                <a:latin typeface="+mj-lt"/>
              </a:defRPr>
            </a:lvl1pPr>
          </a:lstStyle>
          <a:p>
            <a:pPr lvl="0"/>
            <a:r>
              <a:rPr lang="en-US"/>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tx1"/>
                </a:solidFill>
                <a:latin typeface="+mj-lt"/>
              </a:defRPr>
            </a:lvl1pPr>
          </a:lstStyle>
          <a:p>
            <a:pPr lvl="0"/>
            <a:r>
              <a:rPr lang="en-US"/>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tx1"/>
                </a:solidFill>
              </a:defRPr>
            </a:lvl1pPr>
          </a:lstStyle>
          <a:p>
            <a:pPr lvl="0"/>
            <a:r>
              <a:rPr lang="en-US"/>
              <a:t>One</a:t>
            </a:r>
          </a:p>
          <a:p>
            <a:pPr lvl="0"/>
            <a:r>
              <a:rPr lang="en-US"/>
              <a:t>Two</a:t>
            </a:r>
          </a:p>
          <a:p>
            <a:pPr lvl="0"/>
            <a:r>
              <a:rPr lang="en-US"/>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tx1"/>
                </a:solidFill>
              </a:defRPr>
            </a:lvl1pPr>
          </a:lstStyle>
          <a:p>
            <a:pPr lvl="0"/>
            <a:r>
              <a:rPr lang="en-US"/>
              <a:t>Four</a:t>
            </a:r>
          </a:p>
          <a:p>
            <a:pPr lvl="0"/>
            <a:r>
              <a:rPr lang="en-US"/>
              <a:t>Five</a:t>
            </a:r>
          </a:p>
          <a:p>
            <a:pPr lvl="0"/>
            <a:r>
              <a:rPr lang="en-US"/>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tx1"/>
                </a:solidFill>
              </a:defRPr>
            </a:lvl1pPr>
          </a:lstStyle>
          <a:p>
            <a:pPr lvl="0"/>
            <a:r>
              <a:rPr lang="en-US"/>
              <a:t>Seven</a:t>
            </a:r>
          </a:p>
          <a:p>
            <a:pPr lvl="0"/>
            <a:r>
              <a:rPr lang="en-US"/>
              <a:t>Eight</a:t>
            </a:r>
          </a:p>
          <a:p>
            <a:pPr lvl="0"/>
            <a:r>
              <a:rPr lang="en-US"/>
              <a:t>Nine</a:t>
            </a:r>
          </a:p>
        </p:txBody>
      </p:sp>
    </p:spTree>
    <p:extLst>
      <p:ext uri="{BB962C8B-B14F-4D97-AF65-F5344CB8AC3E}">
        <p14:creationId xmlns:p14="http://schemas.microsoft.com/office/powerpoint/2010/main" val="25894117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p15:clr>
            <a:srgbClr val="FBAE40"/>
          </p15:clr>
        </p15:guide>
        <p15:guide id="25" orient="horz" pos="709">
          <p15:clr>
            <a:srgbClr val="FBAE40"/>
          </p15:clr>
        </p15:guide>
        <p15:guide id="26" pos="6834">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A person sitting at a table using a computer with a woman looking over his shoulder.&#10;&#10;Description automatically generated">
            <a:extLst>
              <a:ext uri="{FF2B5EF4-FFF2-40B4-BE49-F238E27FC236}">
                <a16:creationId xmlns:a16="http://schemas.microsoft.com/office/drawing/2014/main" id="{D5C6E70C-9F63-4D6B-B70F-612DC8764EE4}"/>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pic>
        <p:nvPicPr>
          <p:cNvPr id="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6EB823A-C67F-407C-8A76-8A73FAF0A1EF}"/>
              </a:ext>
              <a:ext uri="{C183D7F6-B498-43B3-948B-1728B52AA6E4}">
                <adec:decorative xmlns:adec="http://schemas.microsoft.com/office/drawing/2017/decorative" val="0"/>
              </a:ext>
            </a:extLst>
          </p:cNvPr>
          <p:cNvPicPr>
            <a:picLocks noChangeAspect="1"/>
          </p:cNvPicPr>
          <p:nvPr userDrawn="1"/>
        </p:nvPicPr>
        <p:blipFill rotWithShape="1">
          <a:blip r:embed="rId4"/>
          <a:srcRect l="762"/>
          <a:stretch/>
        </p:blipFill>
        <p:spPr>
          <a:xfrm rot="5400000">
            <a:off x="9454825" y="2812817"/>
            <a:ext cx="6858000" cy="1170455"/>
          </a:xfrm>
          <a:prstGeom prst="rect">
            <a:avLst/>
          </a:prstGeom>
        </p:spPr>
      </p:pic>
    </p:spTree>
    <p:extLst>
      <p:ext uri="{BB962C8B-B14F-4D97-AF65-F5344CB8AC3E}">
        <p14:creationId xmlns:p14="http://schemas.microsoft.com/office/powerpoint/2010/main" val="20387343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Profile Slide 2">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tx1"/>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err="1"/>
              <a:t>Firstname</a:t>
            </a:r>
            <a:r>
              <a:rPr lang="en-US"/>
              <a:t> </a:t>
            </a:r>
            <a:r>
              <a:rPr lang="en-US" err="1"/>
              <a:t>Lastname</a:t>
            </a:r>
            <a:endParaRPr lang="en-US"/>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accent6"/>
                </a:solidFill>
              </a:defRPr>
            </a:lvl1pPr>
          </a:lstStyle>
          <a:p>
            <a:pPr lvl="0"/>
            <a:r>
              <a:rPr lang="en-US"/>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accent6"/>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accent6"/>
                </a:solidFill>
                <a:latin typeface="+mj-lt"/>
              </a:defRPr>
            </a:lvl1pPr>
          </a:lstStyle>
          <a:p>
            <a:pPr lvl="0"/>
            <a:r>
              <a:rPr lang="en-US"/>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accent6"/>
                </a:solidFill>
                <a:latin typeface="+mj-lt"/>
              </a:defRPr>
            </a:lvl1pPr>
          </a:lstStyle>
          <a:p>
            <a:pPr lvl="0"/>
            <a:r>
              <a:rPr lang="en-US"/>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accent6"/>
                </a:solidFill>
              </a:defRPr>
            </a:lvl1pPr>
          </a:lstStyle>
          <a:p>
            <a:pPr lvl="0"/>
            <a:r>
              <a:rPr lang="en-US"/>
              <a:t>One</a:t>
            </a:r>
          </a:p>
          <a:p>
            <a:pPr lvl="0"/>
            <a:r>
              <a:rPr lang="en-US"/>
              <a:t>Two</a:t>
            </a:r>
          </a:p>
          <a:p>
            <a:pPr lvl="0"/>
            <a:r>
              <a:rPr lang="en-US"/>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accent6"/>
                </a:solidFill>
              </a:defRPr>
            </a:lvl1pPr>
          </a:lstStyle>
          <a:p>
            <a:pPr lvl="0"/>
            <a:r>
              <a:rPr lang="en-US"/>
              <a:t>Four</a:t>
            </a:r>
          </a:p>
          <a:p>
            <a:pPr lvl="0"/>
            <a:r>
              <a:rPr lang="en-US"/>
              <a:t>Five</a:t>
            </a:r>
          </a:p>
          <a:p>
            <a:pPr lvl="0"/>
            <a:r>
              <a:rPr lang="en-US"/>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accent6"/>
                </a:solidFill>
              </a:defRPr>
            </a:lvl1pPr>
          </a:lstStyle>
          <a:p>
            <a:pPr lvl="0"/>
            <a:r>
              <a:rPr lang="en-US"/>
              <a:t>Seven</a:t>
            </a:r>
          </a:p>
          <a:p>
            <a:pPr lvl="0"/>
            <a:r>
              <a:rPr lang="en-US"/>
              <a:t>Eight</a:t>
            </a:r>
          </a:p>
          <a:p>
            <a:pPr lvl="0"/>
            <a:r>
              <a:rPr lang="en-US"/>
              <a:t>Nine</a:t>
            </a:r>
          </a:p>
        </p:txBody>
      </p:sp>
    </p:spTree>
    <p:extLst>
      <p:ext uri="{BB962C8B-B14F-4D97-AF65-F5344CB8AC3E}">
        <p14:creationId xmlns:p14="http://schemas.microsoft.com/office/powerpoint/2010/main" val="273472165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p15:clr>
            <a:srgbClr val="FBAE40"/>
          </p15:clr>
        </p15:guide>
        <p15:guide id="25" orient="horz" pos="709">
          <p15:clr>
            <a:srgbClr val="FBAE40"/>
          </p15:clr>
        </p15:guide>
        <p15:guide id="26" pos="6834">
          <p15:clr>
            <a:srgbClr val="FBAE4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Large Number Divider 1">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4941888" y="585788"/>
            <a:ext cx="6667500" cy="690119"/>
          </a:xfrm>
        </p:spPr>
        <p:txBody>
          <a:bodyPr anchor="t">
            <a:noAutofit/>
          </a:bodyPr>
          <a:lstStyle>
            <a:lvl1pPr marL="0" indent="0">
              <a:spcAft>
                <a:spcPts val="600"/>
              </a:spcAft>
              <a:buFont typeface="Wingdings" panose="05000000000000000000" pitchFamily="2" charset="2"/>
              <a:buNone/>
              <a:defRPr sz="3600">
                <a:solidFill>
                  <a:schemeClr val="tx1"/>
                </a:solidFill>
                <a:latin typeface="+mj-lt"/>
              </a:defRPr>
            </a:lvl1pPr>
          </a:lstStyle>
          <a:p>
            <a:pPr lvl="0"/>
            <a:r>
              <a:rPr lang="en-US"/>
              <a:t>Section 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1</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Tree>
    <p:extLst>
      <p:ext uri="{BB962C8B-B14F-4D97-AF65-F5344CB8AC3E}">
        <p14:creationId xmlns:p14="http://schemas.microsoft.com/office/powerpoint/2010/main" val="25087997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1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E8663993-2CF4-0843-9834-2078442DBA7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01599741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2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25F75097-07A2-DA4F-AFC5-71B04739FCB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1029911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3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96CEF9B0-0F7A-414C-9382-56532822A96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787868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4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0B03ADF2-CBA0-AB48-AC2A-77EAF2C81AA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6308799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5_Large Number Divider 1">
    <p:bg>
      <p:bgRef idx="1001">
        <a:schemeClr val="bg2"/>
      </p:bgRef>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1</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9" name="Title 1">
            <a:extLst>
              <a:ext uri="{FF2B5EF4-FFF2-40B4-BE49-F238E27FC236}">
                <a16:creationId xmlns:a16="http://schemas.microsoft.com/office/drawing/2014/main" id="{939C9626-6AB7-9442-8C32-698E08BC85A7}"/>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21112831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6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649666AF-1BFD-C547-B312-5E30EBC9B839}"/>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2225763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7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443D24FC-F71D-C245-A2DA-55D32F6AA87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38885138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8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DA3A573E-5425-E24C-AC5B-D2C67E89FC53}"/>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17078581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1D848B61-9257-4FB7-816C-C7A28BCF9C9E}"/>
              </a:ext>
              <a:ext uri="{C183D7F6-B498-43B3-948B-1728B52AA6E4}">
                <adec:decorative xmlns:adec="http://schemas.microsoft.com/office/drawing/2017/decorative" val="0"/>
              </a:ext>
            </a:extLst>
          </p:cNvPr>
          <p:cNvPicPr>
            <a:picLocks noChangeAspect="1"/>
          </p:cNvPicPr>
          <p:nvPr userDrawn="1"/>
        </p:nvPicPr>
        <p:blipFill rotWithShape="1">
          <a:blip r:embed="rId3"/>
          <a:srcRect l="762"/>
          <a:stretch/>
        </p:blipFill>
        <p:spPr>
          <a:xfrm rot="5400000">
            <a:off x="9454825" y="2812817"/>
            <a:ext cx="6858000" cy="1170455"/>
          </a:xfrm>
          <a:prstGeom prst="rect">
            <a:avLst/>
          </a:prstGeom>
        </p:spPr>
      </p:pic>
    </p:spTree>
    <p:extLst>
      <p:ext uri="{BB962C8B-B14F-4D97-AF65-F5344CB8AC3E}">
        <p14:creationId xmlns:p14="http://schemas.microsoft.com/office/powerpoint/2010/main" val="21155060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9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AD9EEC05-DC95-844E-868F-EEEB231AD96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954376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5172177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67837824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02190905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69477348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9818367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41427369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7876553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7297521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Section Divi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30104588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1_Title square photo">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A person sitting at a table using a computer with a woman looking over his shoulder.&#10;&#10;Description automatically generated">
            <a:extLst>
              <a:ext uri="{FF2B5EF4-FFF2-40B4-BE49-F238E27FC236}">
                <a16:creationId xmlns:a16="http://schemas.microsoft.com/office/drawing/2014/main" id="{EA268BAA-33F8-4556-A065-67F314536069}"/>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8841770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Section Divider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37370922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Section Divider 3">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18892943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Section Divider 4">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93204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description</a:t>
            </a:r>
          </a:p>
        </p:txBody>
      </p:sp>
      <p:sp>
        <p:nvSpPr>
          <p:cNvPr id="5" name="Text Placeholder 4"/>
          <p:cNvSpPr>
            <a:spLocks noGrp="1"/>
          </p:cNvSpPr>
          <p:nvPr>
            <p:ph type="body" sz="quarter" idx="12" hasCustomPrompt="1"/>
          </p:nvPr>
        </p:nvSpPr>
        <p:spPr>
          <a:xfrm>
            <a:off x="585216" y="585788"/>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accent3"/>
                </a:solidFill>
                <a:latin typeface="+mn-lt"/>
              </a:defRPr>
            </a:lvl1pPr>
          </a:lstStyle>
          <a:p>
            <a:pPr lvl="0"/>
            <a:r>
              <a:rPr lang="en-US"/>
              <a:t>Section Name</a:t>
            </a:r>
          </a:p>
        </p:txBody>
      </p:sp>
    </p:spTree>
    <p:extLst>
      <p:ext uri="{BB962C8B-B14F-4D97-AF65-F5344CB8AC3E}">
        <p14:creationId xmlns:p14="http://schemas.microsoft.com/office/powerpoint/2010/main" val="19860883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a:t>Section title with no subtitle</a:t>
            </a:r>
          </a:p>
        </p:txBody>
      </p:sp>
    </p:spTree>
    <p:extLst>
      <p:ext uri="{BB962C8B-B14F-4D97-AF65-F5344CB8AC3E}">
        <p14:creationId xmlns:p14="http://schemas.microsoft.com/office/powerpoint/2010/main" val="41752282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 with no subtitle</a:t>
            </a:r>
          </a:p>
        </p:txBody>
      </p:sp>
    </p:spTree>
    <p:extLst>
      <p:ext uri="{BB962C8B-B14F-4D97-AF65-F5344CB8AC3E}">
        <p14:creationId xmlns:p14="http://schemas.microsoft.com/office/powerpoint/2010/main" val="28912327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Blank 12 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37812630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Blank 12 Column Dark Bkg">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2329795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Apendix Blue Bkg">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377B63-6619-6B40-8D85-1D972ED609B9}"/>
              </a:ext>
            </a:extLst>
          </p:cNvPr>
          <p:cNvSpPr>
            <a:spLocks noGrp="1"/>
          </p:cNvSpPr>
          <p:nvPr>
            <p:ph type="body" sz="quarter" idx="10" hasCustomPrompt="1"/>
          </p:nvPr>
        </p:nvSpPr>
        <p:spPr>
          <a:xfrm>
            <a:off x="584200" y="5715040"/>
            <a:ext cx="5367338" cy="553998"/>
          </a:xfrm>
        </p:spPr>
        <p:txBody>
          <a:bodyPr anchor="b"/>
          <a:lstStyle>
            <a:lvl1pPr marL="0" indent="0">
              <a:buNone/>
              <a:defRPr sz="3600">
                <a:latin typeface="+mj-lt"/>
              </a:defRPr>
            </a:lvl1pPr>
          </a:lstStyle>
          <a:p>
            <a:pPr lvl="0"/>
            <a:r>
              <a:rPr lang="en-US"/>
              <a:t>Appendix</a:t>
            </a:r>
          </a:p>
        </p:txBody>
      </p:sp>
    </p:spTree>
    <p:extLst>
      <p:ext uri="{BB962C8B-B14F-4D97-AF65-F5344CB8AC3E}">
        <p14:creationId xmlns:p14="http://schemas.microsoft.com/office/powerpoint/2010/main" val="127910318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6" pos="3749">
          <p15:clr>
            <a:srgbClr val="A4A3A4"/>
          </p15:clr>
        </p15:guide>
        <p15:guide id="17" pos="3932">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1064668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76800691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1_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A person sitting at a table using a computer with a woman looking over his shoulder.&#10;&#10;Description automatically generated">
            <a:extLst>
              <a:ext uri="{FF2B5EF4-FFF2-40B4-BE49-F238E27FC236}">
                <a16:creationId xmlns:a16="http://schemas.microsoft.com/office/drawing/2014/main" id="{D5C6E70C-9F63-4D6B-B70F-612DC8764EE4}"/>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5468567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userDrawn="1">
  <p:cSld name="Blank slide">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533400"/>
          </a:xfrm>
          <a:prstGeom prst="rect">
            <a:avLst/>
          </a:prstGeom>
        </p:spPr>
        <p:txBody>
          <a:bodyPr lIns="117564" tIns="58782" rIns="117564" bIns="58782"/>
          <a:lstStyle>
            <a:lvl1pPr>
              <a:defRPr>
                <a:latin typeface="+mn-lt"/>
              </a:defRPr>
            </a:lvl1pPr>
          </a:lstStyle>
          <a:p>
            <a:r>
              <a:rPr lang="en-US"/>
              <a:t>Click to edit Master title style</a:t>
            </a:r>
          </a:p>
        </p:txBody>
      </p:sp>
      <p:sp>
        <p:nvSpPr>
          <p:cNvPr id="3" name="Rectangle 6"/>
          <p:cNvSpPr>
            <a:spLocks noGrp="1" noChangeArrowheads="1"/>
          </p:cNvSpPr>
          <p:nvPr>
            <p:ph type="sldNum" sz="quarter" idx="4"/>
          </p:nvPr>
        </p:nvSpPr>
        <p:spPr bwMode="auto">
          <a:xfrm>
            <a:off x="203200" y="6324600"/>
            <a:ext cx="508000" cy="304800"/>
          </a:xfrm>
          <a:prstGeom prst="rect">
            <a:avLst/>
          </a:prstGeom>
          <a:noFill/>
          <a:ln w="9525">
            <a:noFill/>
            <a:miter lim="800000"/>
            <a:headEnd/>
            <a:tailEnd/>
          </a:ln>
          <a:effectLst/>
        </p:spPr>
        <p:txBody>
          <a:bodyPr vert="horz" wrap="square" lIns="117564" tIns="58782" rIns="117564" bIns="58782" numCol="1" anchor="b" anchorCtr="0" compatLnSpc="1">
            <a:prstTxWarp prst="textNoShape">
              <a:avLst/>
            </a:prstTxWarp>
          </a:bodyPr>
          <a:lstStyle>
            <a:lvl1pPr algn="r">
              <a:defRPr sz="1324" b="0">
                <a:solidFill>
                  <a:schemeClr val="accent1"/>
                </a:solidFill>
                <a:latin typeface="Calibri" pitchFamily="34" charset="0"/>
                <a:cs typeface="Calibri" pitchFamily="34" charset="0"/>
              </a:defRPr>
            </a:lvl1pPr>
          </a:lstStyle>
          <a:p>
            <a:pPr defTabSz="1036446"/>
            <a:fld id="{3EC6CA2B-B357-4BFE-AA77-DBD666EF32A6}" type="slidenum">
              <a:rPr lang="en-US" smtClean="0">
                <a:solidFill>
                  <a:srgbClr val="00A651"/>
                </a:solidFill>
              </a:rPr>
              <a:pPr defTabSz="1036446"/>
              <a:t>‹#›</a:t>
            </a:fld>
            <a:r>
              <a:rPr lang="en-US">
                <a:solidFill>
                  <a:srgbClr val="00A651"/>
                </a:solidFill>
              </a:rPr>
              <a:t>  </a:t>
            </a:r>
          </a:p>
        </p:txBody>
      </p:sp>
      <p:sp>
        <p:nvSpPr>
          <p:cNvPr id="4" name="Rectangle 28"/>
          <p:cNvSpPr>
            <a:spLocks noGrp="1" noChangeArrowheads="1"/>
          </p:cNvSpPr>
          <p:nvPr>
            <p:ph type="dt" sz="half" idx="2"/>
          </p:nvPr>
        </p:nvSpPr>
        <p:spPr bwMode="auto">
          <a:xfrm>
            <a:off x="8563429" y="6387353"/>
            <a:ext cx="1828800" cy="274320"/>
          </a:xfrm>
          <a:prstGeom prst="rect">
            <a:avLst/>
          </a:prstGeom>
          <a:noFill/>
          <a:ln w="9525" algn="ctr">
            <a:noFill/>
            <a:miter lim="800000"/>
            <a:headEnd/>
            <a:tailEnd/>
          </a:ln>
          <a:effectLst/>
        </p:spPr>
        <p:txBody>
          <a:bodyPr vert="horz" wrap="square" lIns="117564" tIns="58782" rIns="117564" bIns="58782" numCol="1" anchor="b" anchorCtr="0" compatLnSpc="1">
            <a:prstTxWarp prst="textNoShape">
              <a:avLst/>
            </a:prstTxWarp>
          </a:bodyPr>
          <a:lstStyle>
            <a:lvl1pPr algn="r">
              <a:defRPr sz="1324" b="0">
                <a:solidFill>
                  <a:schemeClr val="accent1"/>
                </a:solidFill>
                <a:latin typeface="Calibri" pitchFamily="34" charset="0"/>
                <a:cs typeface="Calibri" pitchFamily="34" charset="0"/>
              </a:defRPr>
            </a:lvl1pPr>
          </a:lstStyle>
          <a:p>
            <a:pPr defTabSz="1036446"/>
            <a:endParaRPr lang="en-US">
              <a:solidFill>
                <a:srgbClr val="00A651"/>
              </a:solidFill>
            </a:endParaRPr>
          </a:p>
        </p:txBody>
      </p:sp>
      <p:sp>
        <p:nvSpPr>
          <p:cNvPr id="6" name="Content Placeholder 3"/>
          <p:cNvSpPr>
            <a:spLocks noGrp="1"/>
          </p:cNvSpPr>
          <p:nvPr>
            <p:ph sz="quarter" idx="13"/>
          </p:nvPr>
        </p:nvSpPr>
        <p:spPr>
          <a:xfrm>
            <a:off x="1722002" y="685800"/>
            <a:ext cx="10266799" cy="5562600"/>
          </a:xfrm>
          <a:prstGeom prst="rect">
            <a:avLst/>
          </a:prstGeom>
        </p:spPr>
        <p:txBody>
          <a:bodyPr lIns="117564" tIns="58782" rIns="117564" bIns="58782" anchor="t">
            <a:noAutofit/>
          </a:bodyPr>
          <a:lstStyle>
            <a:lvl1pPr marL="453862" indent="-252146" eaLnBrk="0" fontAlgn="base" hangingPunct="0">
              <a:lnSpc>
                <a:spcPct val="120000"/>
              </a:lnSpc>
              <a:spcBef>
                <a:spcPts val="0"/>
              </a:spcBef>
              <a:spcAft>
                <a:spcPct val="0"/>
              </a:spcAft>
              <a:buClr>
                <a:schemeClr val="accent1">
                  <a:lumMod val="50000"/>
                </a:schemeClr>
              </a:buClr>
              <a:buSzPct val="85000"/>
              <a:buFont typeface="Wingdings" pitchFamily="2" charset="2"/>
              <a:buChar char="q"/>
              <a:defRPr/>
            </a:lvl1pPr>
          </a:lstStyle>
          <a:p>
            <a:pPr marL="514350" indent="-285750" eaLnBrk="0" fontAlgn="base" hangingPunct="0">
              <a:lnSpc>
                <a:spcPct val="120000"/>
              </a:lnSpc>
              <a:spcBef>
                <a:spcPts val="600"/>
              </a:spcBef>
              <a:spcAft>
                <a:spcPct val="0"/>
              </a:spcAft>
              <a:buClr>
                <a:schemeClr val="accent1">
                  <a:lumMod val="50000"/>
                </a:schemeClr>
              </a:buClr>
              <a:buSzPct val="85000"/>
              <a:buFont typeface="Wingdings" pitchFamily="2" charset="2"/>
              <a:buChar char="q"/>
            </a:pPr>
            <a:r>
              <a:rPr lang="en-US" sz="2030" b="1">
                <a:solidFill>
                  <a:schemeClr val="tx1">
                    <a:lumMod val="95000"/>
                    <a:lumOff val="5000"/>
                  </a:schemeClr>
                </a:solidFill>
                <a:cs typeface="Arial" charset="0"/>
              </a:rPr>
              <a:t>Overview</a:t>
            </a:r>
          </a:p>
          <a:p>
            <a:pPr marL="907715" lvl="1" indent="-389021" eaLnBrk="0" fontAlgn="base" hangingPunct="0">
              <a:lnSpc>
                <a:spcPct val="120000"/>
              </a:lnSpc>
              <a:spcBef>
                <a:spcPts val="0"/>
              </a:spcBef>
              <a:spcAft>
                <a:spcPct val="0"/>
              </a:spcAft>
              <a:buClr>
                <a:schemeClr val="accent1">
                  <a:lumMod val="50000"/>
                </a:schemeClr>
              </a:buClr>
              <a:buSzPct val="85000"/>
              <a:buFont typeface="Arial" pitchFamily="34" charset="0"/>
              <a:buChar char="•"/>
            </a:pPr>
            <a:r>
              <a:rPr lang="en-US" sz="1588">
                <a:solidFill>
                  <a:schemeClr val="tx1">
                    <a:lumMod val="95000"/>
                    <a:lumOff val="5000"/>
                  </a:schemeClr>
                </a:solidFill>
                <a:cs typeface="Arial" charset="0"/>
              </a:rPr>
              <a:t>Pre-Baseline Goals &amp; Review Considerations</a:t>
            </a:r>
          </a:p>
          <a:p>
            <a:pPr marL="514350" indent="-285750" eaLnBrk="0" fontAlgn="base" hangingPunct="0">
              <a:lnSpc>
                <a:spcPct val="120000"/>
              </a:lnSpc>
              <a:spcBef>
                <a:spcPts val="0"/>
              </a:spcBef>
              <a:spcAft>
                <a:spcPct val="0"/>
              </a:spcAft>
              <a:buClr>
                <a:schemeClr val="accent1">
                  <a:lumMod val="50000"/>
                </a:schemeClr>
              </a:buClr>
              <a:buSzPct val="85000"/>
              <a:buFont typeface="Wingdings" pitchFamily="2" charset="2"/>
              <a:buChar char="q"/>
            </a:pPr>
            <a:r>
              <a:rPr lang="en-US" sz="2030" b="1">
                <a:solidFill>
                  <a:schemeClr val="tx1">
                    <a:lumMod val="95000"/>
                    <a:lumOff val="5000"/>
                  </a:schemeClr>
                </a:solidFill>
                <a:cs typeface="Arial" charset="0"/>
              </a:rPr>
              <a:t>Scope</a:t>
            </a:r>
          </a:p>
          <a:p>
            <a:pPr marL="907715" lvl="1" indent="-389021" eaLnBrk="0" fontAlgn="base" hangingPunct="0">
              <a:lnSpc>
                <a:spcPct val="100000"/>
              </a:lnSpc>
              <a:spcBef>
                <a:spcPts val="0"/>
              </a:spcBef>
              <a:spcAft>
                <a:spcPct val="0"/>
              </a:spcAft>
              <a:buClr>
                <a:schemeClr val="accent1">
                  <a:lumMod val="50000"/>
                </a:schemeClr>
              </a:buClr>
              <a:buSzPct val="85000"/>
              <a:buFont typeface="Arial" pitchFamily="34" charset="0"/>
              <a:buChar char="•"/>
            </a:pPr>
            <a:r>
              <a:rPr lang="en-US" sz="1588">
                <a:solidFill>
                  <a:schemeClr val="tx1">
                    <a:lumMod val="95000"/>
                    <a:lumOff val="5000"/>
                  </a:schemeClr>
                </a:solidFill>
                <a:cs typeface="Arial" charset="0"/>
              </a:rPr>
              <a:t>User Scenarios</a:t>
            </a:r>
          </a:p>
          <a:p>
            <a:pPr marL="907715" lvl="1" indent="-389021" eaLnBrk="0" fontAlgn="base" hangingPunct="0">
              <a:lnSpc>
                <a:spcPct val="100000"/>
              </a:lnSpc>
              <a:spcBef>
                <a:spcPts val="0"/>
              </a:spcBef>
              <a:spcAft>
                <a:spcPct val="0"/>
              </a:spcAft>
              <a:buClr>
                <a:schemeClr val="accent1">
                  <a:lumMod val="50000"/>
                </a:schemeClr>
              </a:buClr>
              <a:buSzPct val="85000"/>
              <a:buFont typeface="Arial" pitchFamily="34" charset="0"/>
              <a:buChar char="•"/>
            </a:pPr>
            <a:r>
              <a:rPr lang="en-US" sz="1588">
                <a:solidFill>
                  <a:schemeClr val="tx1">
                    <a:lumMod val="95000"/>
                    <a:lumOff val="5000"/>
                  </a:schemeClr>
                </a:solidFill>
                <a:cs typeface="Arial" charset="0"/>
              </a:rPr>
              <a:t>Requirements Scope and Priority of Need</a:t>
            </a:r>
          </a:p>
          <a:p>
            <a:pPr marL="907715" lvl="1" indent="-389021" eaLnBrk="0" fontAlgn="base" hangingPunct="0">
              <a:lnSpc>
                <a:spcPct val="100000"/>
              </a:lnSpc>
              <a:spcBef>
                <a:spcPts val="0"/>
              </a:spcBef>
              <a:spcAft>
                <a:spcPct val="0"/>
              </a:spcAft>
              <a:buClr>
                <a:schemeClr val="accent1">
                  <a:lumMod val="50000"/>
                </a:schemeClr>
              </a:buClr>
              <a:buSzPct val="85000"/>
              <a:buFont typeface="Arial" pitchFamily="34" charset="0"/>
              <a:buChar char="•"/>
            </a:pPr>
            <a:r>
              <a:rPr lang="en-US" sz="1588">
                <a:solidFill>
                  <a:schemeClr val="tx1">
                    <a:lumMod val="95000"/>
                    <a:lumOff val="5000"/>
                  </a:schemeClr>
                </a:solidFill>
                <a:cs typeface="Arial" charset="0"/>
              </a:rPr>
              <a:t>Business Case Alignment</a:t>
            </a:r>
          </a:p>
          <a:p>
            <a:pPr marL="907715" lvl="1" indent="-389021" eaLnBrk="0" fontAlgn="base" hangingPunct="0">
              <a:lnSpc>
                <a:spcPct val="100000"/>
              </a:lnSpc>
              <a:spcBef>
                <a:spcPts val="0"/>
              </a:spcBef>
              <a:spcAft>
                <a:spcPct val="0"/>
              </a:spcAft>
              <a:buClr>
                <a:schemeClr val="accent1">
                  <a:lumMod val="50000"/>
                </a:schemeClr>
              </a:buClr>
              <a:buSzPct val="85000"/>
              <a:buFont typeface="Arial" pitchFamily="34" charset="0"/>
              <a:buChar char="•"/>
            </a:pPr>
            <a:r>
              <a:rPr lang="en-US" sz="1588">
                <a:solidFill>
                  <a:schemeClr val="tx1">
                    <a:lumMod val="95000"/>
                    <a:lumOff val="5000"/>
                  </a:schemeClr>
                </a:solidFill>
                <a:cs typeface="Arial" charset="0"/>
              </a:rPr>
              <a:t>Design Solution</a:t>
            </a:r>
          </a:p>
          <a:p>
            <a:pPr marL="907715" lvl="1" indent="-389021" eaLnBrk="0" fontAlgn="base" hangingPunct="0">
              <a:lnSpc>
                <a:spcPct val="100000"/>
              </a:lnSpc>
              <a:spcBef>
                <a:spcPts val="0"/>
              </a:spcBef>
              <a:spcAft>
                <a:spcPct val="0"/>
              </a:spcAft>
              <a:buClr>
                <a:schemeClr val="accent1">
                  <a:lumMod val="50000"/>
                </a:schemeClr>
              </a:buClr>
              <a:buSzPct val="85000"/>
              <a:buFont typeface="Arial" pitchFamily="34" charset="0"/>
              <a:buChar char="•"/>
            </a:pPr>
            <a:r>
              <a:rPr lang="en-US" sz="1588">
                <a:solidFill>
                  <a:schemeClr val="tx1">
                    <a:lumMod val="95000"/>
                    <a:lumOff val="5000"/>
                  </a:schemeClr>
                </a:solidFill>
                <a:cs typeface="Arial" charset="0"/>
              </a:rPr>
              <a:t>Technical Solution</a:t>
            </a:r>
          </a:p>
          <a:p>
            <a:pPr marL="514350" indent="-285750" eaLnBrk="0" fontAlgn="base" hangingPunct="0">
              <a:lnSpc>
                <a:spcPct val="120000"/>
              </a:lnSpc>
              <a:spcBef>
                <a:spcPts val="0"/>
              </a:spcBef>
              <a:spcAft>
                <a:spcPct val="0"/>
              </a:spcAft>
              <a:buClr>
                <a:schemeClr val="accent1">
                  <a:lumMod val="50000"/>
                </a:schemeClr>
              </a:buClr>
              <a:buSzPct val="85000"/>
              <a:buFont typeface="Wingdings" pitchFamily="2" charset="2"/>
              <a:buChar char="q"/>
            </a:pPr>
            <a:r>
              <a:rPr lang="en-US" sz="2030" b="1">
                <a:solidFill>
                  <a:schemeClr val="tx1">
                    <a:lumMod val="95000"/>
                    <a:lumOff val="5000"/>
                  </a:schemeClr>
                </a:solidFill>
                <a:cs typeface="Arial" charset="0"/>
              </a:rPr>
              <a:t>Impact </a:t>
            </a:r>
          </a:p>
          <a:p>
            <a:pPr marL="907715" lvl="1" indent="-389021" eaLnBrk="0" fontAlgn="base" hangingPunct="0">
              <a:lnSpc>
                <a:spcPct val="100000"/>
              </a:lnSpc>
              <a:spcBef>
                <a:spcPts val="0"/>
              </a:spcBef>
              <a:spcAft>
                <a:spcPct val="0"/>
              </a:spcAft>
              <a:buClr>
                <a:schemeClr val="accent1">
                  <a:lumMod val="50000"/>
                </a:schemeClr>
              </a:buClr>
              <a:buSzPct val="85000"/>
              <a:buFont typeface="Arial" pitchFamily="34" charset="0"/>
              <a:buChar char="•"/>
            </a:pPr>
            <a:r>
              <a:rPr lang="en-US" sz="1588">
                <a:solidFill>
                  <a:schemeClr val="tx1">
                    <a:lumMod val="95000"/>
                    <a:lumOff val="5000"/>
                  </a:schemeClr>
                </a:solidFill>
                <a:cs typeface="Arial" charset="0"/>
              </a:rPr>
              <a:t>Change Impact Assessment</a:t>
            </a:r>
          </a:p>
          <a:p>
            <a:pPr marL="907715" lvl="1" indent="-389021" eaLnBrk="0" fontAlgn="base" hangingPunct="0">
              <a:lnSpc>
                <a:spcPct val="100000"/>
              </a:lnSpc>
              <a:spcBef>
                <a:spcPts val="0"/>
              </a:spcBef>
              <a:spcAft>
                <a:spcPct val="0"/>
              </a:spcAft>
              <a:buClr>
                <a:schemeClr val="accent1">
                  <a:lumMod val="50000"/>
                </a:schemeClr>
              </a:buClr>
              <a:buSzPct val="85000"/>
              <a:buFont typeface="Arial" pitchFamily="34" charset="0"/>
              <a:buChar char="•"/>
            </a:pPr>
            <a:r>
              <a:rPr lang="en-US" sz="1588">
                <a:solidFill>
                  <a:schemeClr val="tx1">
                    <a:lumMod val="95000"/>
                    <a:lumOff val="5000"/>
                  </a:schemeClr>
                </a:solidFill>
                <a:cs typeface="Arial" charset="0"/>
              </a:rPr>
              <a:t>Readiness Strategy</a:t>
            </a:r>
          </a:p>
          <a:p>
            <a:pPr marL="514350" indent="-285750" eaLnBrk="0" fontAlgn="base" hangingPunct="0">
              <a:lnSpc>
                <a:spcPct val="120000"/>
              </a:lnSpc>
              <a:spcBef>
                <a:spcPts val="0"/>
              </a:spcBef>
              <a:spcAft>
                <a:spcPct val="0"/>
              </a:spcAft>
              <a:buClr>
                <a:schemeClr val="accent1">
                  <a:lumMod val="50000"/>
                </a:schemeClr>
              </a:buClr>
              <a:buSzPct val="85000"/>
              <a:buFont typeface="Wingdings" pitchFamily="2" charset="2"/>
              <a:buChar char="q"/>
            </a:pPr>
            <a:r>
              <a:rPr lang="en-US" sz="2030" b="1">
                <a:solidFill>
                  <a:schemeClr val="tx1">
                    <a:lumMod val="95000"/>
                    <a:lumOff val="5000"/>
                  </a:schemeClr>
                </a:solidFill>
                <a:cs typeface="Arial" charset="0"/>
              </a:rPr>
              <a:t>Planning</a:t>
            </a:r>
          </a:p>
          <a:p>
            <a:pPr marL="907715" lvl="1" indent="-389021" eaLnBrk="0" fontAlgn="base" hangingPunct="0">
              <a:lnSpc>
                <a:spcPct val="100000"/>
              </a:lnSpc>
              <a:spcBef>
                <a:spcPts val="0"/>
              </a:spcBef>
              <a:spcAft>
                <a:spcPct val="0"/>
              </a:spcAft>
              <a:buClr>
                <a:schemeClr val="accent1">
                  <a:lumMod val="50000"/>
                </a:schemeClr>
              </a:buClr>
              <a:buSzPct val="85000"/>
              <a:buFont typeface="Arial" pitchFamily="34" charset="0"/>
              <a:buChar char="•"/>
            </a:pPr>
            <a:r>
              <a:rPr lang="en-US" sz="1588">
                <a:solidFill>
                  <a:schemeClr val="tx1">
                    <a:lumMod val="95000"/>
                    <a:lumOff val="5000"/>
                  </a:schemeClr>
                </a:solidFill>
                <a:cs typeface="Arial" charset="0"/>
              </a:rPr>
              <a:t>Budget</a:t>
            </a:r>
          </a:p>
          <a:p>
            <a:pPr marL="907715" lvl="1" indent="-389021" eaLnBrk="0" fontAlgn="base" hangingPunct="0">
              <a:lnSpc>
                <a:spcPct val="100000"/>
              </a:lnSpc>
              <a:spcBef>
                <a:spcPts val="0"/>
              </a:spcBef>
              <a:spcAft>
                <a:spcPct val="0"/>
              </a:spcAft>
              <a:buClr>
                <a:schemeClr val="accent1">
                  <a:lumMod val="50000"/>
                </a:schemeClr>
              </a:buClr>
              <a:buSzPct val="85000"/>
              <a:buFont typeface="Arial" pitchFamily="34" charset="0"/>
              <a:buChar char="•"/>
            </a:pPr>
            <a:r>
              <a:rPr lang="en-US" sz="1588">
                <a:solidFill>
                  <a:schemeClr val="tx1">
                    <a:lumMod val="95000"/>
                    <a:lumOff val="5000"/>
                  </a:schemeClr>
                </a:solidFill>
                <a:cs typeface="Arial" charset="0"/>
              </a:rPr>
              <a:t>High-level Schedule</a:t>
            </a:r>
          </a:p>
          <a:p>
            <a:pPr marL="907715" lvl="1" indent="-389021" eaLnBrk="0" fontAlgn="base" hangingPunct="0">
              <a:lnSpc>
                <a:spcPct val="100000"/>
              </a:lnSpc>
              <a:spcBef>
                <a:spcPts val="0"/>
              </a:spcBef>
              <a:spcAft>
                <a:spcPct val="0"/>
              </a:spcAft>
              <a:buClr>
                <a:schemeClr val="accent1">
                  <a:lumMod val="50000"/>
                </a:schemeClr>
              </a:buClr>
              <a:buSzPct val="85000"/>
              <a:buFont typeface="Arial" pitchFamily="34" charset="0"/>
              <a:buChar char="•"/>
            </a:pPr>
            <a:r>
              <a:rPr lang="en-US" sz="1588">
                <a:solidFill>
                  <a:schemeClr val="tx1">
                    <a:lumMod val="95000"/>
                    <a:lumOff val="5000"/>
                  </a:schemeClr>
                </a:solidFill>
                <a:cs typeface="Arial" charset="0"/>
              </a:rPr>
              <a:t>Plan to Pre-Baseline</a:t>
            </a:r>
          </a:p>
          <a:p>
            <a:pPr marL="514350" indent="-285750" eaLnBrk="0" fontAlgn="base" hangingPunct="0">
              <a:lnSpc>
                <a:spcPct val="120000"/>
              </a:lnSpc>
              <a:spcBef>
                <a:spcPts val="0"/>
              </a:spcBef>
              <a:spcAft>
                <a:spcPct val="0"/>
              </a:spcAft>
              <a:buClr>
                <a:schemeClr val="accent1">
                  <a:lumMod val="50000"/>
                </a:schemeClr>
              </a:buClr>
              <a:buSzPct val="85000"/>
              <a:buFont typeface="Wingdings" pitchFamily="2" charset="2"/>
              <a:buChar char="q"/>
            </a:pPr>
            <a:r>
              <a:rPr lang="en-US" sz="2030" b="1">
                <a:solidFill>
                  <a:schemeClr val="tx1">
                    <a:lumMod val="95000"/>
                    <a:lumOff val="5000"/>
                  </a:schemeClr>
                </a:solidFill>
                <a:cs typeface="Arial" charset="0"/>
              </a:rPr>
              <a:t>Risk </a:t>
            </a:r>
          </a:p>
          <a:p>
            <a:pPr marL="907715" lvl="1" indent="-389021" eaLnBrk="0" fontAlgn="base" hangingPunct="0">
              <a:lnSpc>
                <a:spcPct val="100000"/>
              </a:lnSpc>
              <a:spcBef>
                <a:spcPts val="0"/>
              </a:spcBef>
              <a:spcAft>
                <a:spcPct val="0"/>
              </a:spcAft>
              <a:buClr>
                <a:schemeClr val="accent1">
                  <a:lumMod val="50000"/>
                </a:schemeClr>
              </a:buClr>
              <a:buSzPct val="85000"/>
              <a:buFont typeface="Arial" pitchFamily="34" charset="0"/>
              <a:buChar char="•"/>
            </a:pPr>
            <a:r>
              <a:rPr lang="en-US" sz="1588">
                <a:solidFill>
                  <a:schemeClr val="tx1">
                    <a:lumMod val="95000"/>
                    <a:lumOff val="5000"/>
                  </a:schemeClr>
                </a:solidFill>
                <a:cs typeface="Arial" charset="0"/>
              </a:rPr>
              <a:t>Top Risks</a:t>
            </a:r>
          </a:p>
          <a:p>
            <a:pPr marL="907715" lvl="1" indent="-389021" eaLnBrk="0" fontAlgn="base" hangingPunct="0">
              <a:lnSpc>
                <a:spcPct val="100000"/>
              </a:lnSpc>
              <a:spcBef>
                <a:spcPts val="0"/>
              </a:spcBef>
              <a:spcAft>
                <a:spcPct val="0"/>
              </a:spcAft>
              <a:buClr>
                <a:schemeClr val="accent1">
                  <a:lumMod val="50000"/>
                </a:schemeClr>
              </a:buClr>
              <a:buSzPct val="85000"/>
              <a:buFont typeface="Arial" pitchFamily="34" charset="0"/>
              <a:buChar char="•"/>
            </a:pPr>
            <a:r>
              <a:rPr lang="en-US" sz="1588">
                <a:solidFill>
                  <a:schemeClr val="tx1">
                    <a:lumMod val="95000"/>
                    <a:lumOff val="5000"/>
                  </a:schemeClr>
                </a:solidFill>
                <a:cs typeface="Arial" charset="0"/>
              </a:rPr>
              <a:t>Priority Issues</a:t>
            </a:r>
          </a:p>
          <a:p>
            <a:pPr marL="514350" indent="-285750" eaLnBrk="0" fontAlgn="base" hangingPunct="0">
              <a:lnSpc>
                <a:spcPct val="120000"/>
              </a:lnSpc>
              <a:spcBef>
                <a:spcPts val="0"/>
              </a:spcBef>
              <a:spcAft>
                <a:spcPct val="0"/>
              </a:spcAft>
              <a:buClr>
                <a:schemeClr val="accent1">
                  <a:lumMod val="50000"/>
                </a:schemeClr>
              </a:buClr>
              <a:buSzPct val="85000"/>
              <a:buFont typeface="Wingdings" pitchFamily="2" charset="2"/>
              <a:buChar char="q"/>
            </a:pPr>
            <a:r>
              <a:rPr lang="en-US" sz="2030" b="1">
                <a:solidFill>
                  <a:schemeClr val="tx1">
                    <a:lumMod val="95000"/>
                    <a:lumOff val="5000"/>
                  </a:schemeClr>
                </a:solidFill>
                <a:cs typeface="Arial" charset="0"/>
              </a:rPr>
              <a:t>Approval</a:t>
            </a:r>
          </a:p>
          <a:p>
            <a:pPr marL="907715" lvl="1" indent="-389021" eaLnBrk="0" fontAlgn="base" hangingPunct="0">
              <a:lnSpc>
                <a:spcPct val="100000"/>
              </a:lnSpc>
              <a:spcBef>
                <a:spcPts val="0"/>
              </a:spcBef>
              <a:spcAft>
                <a:spcPct val="0"/>
              </a:spcAft>
              <a:buClr>
                <a:schemeClr val="accent1">
                  <a:lumMod val="50000"/>
                </a:schemeClr>
              </a:buClr>
              <a:buSzPct val="85000"/>
              <a:buFont typeface="Arial" pitchFamily="34" charset="0"/>
              <a:buChar char="•"/>
            </a:pPr>
            <a:r>
              <a:rPr lang="en-US" sz="1588">
                <a:solidFill>
                  <a:schemeClr val="tx1">
                    <a:lumMod val="95000"/>
                    <a:lumOff val="5000"/>
                  </a:schemeClr>
                </a:solidFill>
                <a:cs typeface="Arial" charset="0"/>
              </a:rPr>
              <a:t>ITLC Requirements</a:t>
            </a:r>
          </a:p>
          <a:p>
            <a:pPr marL="907715" lvl="1" indent="-389021" eaLnBrk="0" fontAlgn="base" hangingPunct="0">
              <a:lnSpc>
                <a:spcPct val="100000"/>
              </a:lnSpc>
              <a:spcBef>
                <a:spcPts val="0"/>
              </a:spcBef>
              <a:spcAft>
                <a:spcPct val="0"/>
              </a:spcAft>
              <a:buClr>
                <a:schemeClr val="accent1">
                  <a:lumMod val="50000"/>
                </a:schemeClr>
              </a:buClr>
              <a:buSzPct val="85000"/>
              <a:buFont typeface="Arial" pitchFamily="34" charset="0"/>
              <a:buChar char="•"/>
            </a:pPr>
            <a:r>
              <a:rPr lang="en-US" sz="1588">
                <a:solidFill>
                  <a:schemeClr val="tx1">
                    <a:lumMod val="95000"/>
                    <a:lumOff val="5000"/>
                  </a:schemeClr>
                </a:solidFill>
                <a:cs typeface="Arial" charset="0"/>
              </a:rPr>
              <a:t>Sign-off Questions</a:t>
            </a:r>
          </a:p>
          <a:p>
            <a:pPr marL="907715" lvl="1" indent="-389021" eaLnBrk="0" fontAlgn="base" hangingPunct="0">
              <a:lnSpc>
                <a:spcPct val="100000"/>
              </a:lnSpc>
              <a:spcBef>
                <a:spcPts val="0"/>
              </a:spcBef>
              <a:spcAft>
                <a:spcPct val="0"/>
              </a:spcAft>
              <a:buClr>
                <a:schemeClr val="accent1">
                  <a:lumMod val="50000"/>
                </a:schemeClr>
              </a:buClr>
              <a:buSzPct val="85000"/>
              <a:buFont typeface="Arial" pitchFamily="34" charset="0"/>
              <a:buChar char="•"/>
            </a:pPr>
            <a:r>
              <a:rPr lang="en-US" sz="1588">
                <a:solidFill>
                  <a:schemeClr val="tx1">
                    <a:lumMod val="95000"/>
                    <a:lumOff val="5000"/>
                  </a:schemeClr>
                </a:solidFill>
                <a:cs typeface="Arial" charset="0"/>
              </a:rPr>
              <a:t>Pre-Baseline Approval</a:t>
            </a:r>
          </a:p>
        </p:txBody>
      </p:sp>
    </p:spTree>
    <p:extLst>
      <p:ext uri="{BB962C8B-B14F-4D97-AF65-F5344CB8AC3E}">
        <p14:creationId xmlns:p14="http://schemas.microsoft.com/office/powerpoint/2010/main" val="593188095"/>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CC1411-5450-4ED1-84FC-C0931F97597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906B8C9-40B4-42B9-9F03-E093A2565FC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67692694"/>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5A5EEC8-BECE-44F1-949E-0FCEA4F97276}"/>
              </a:ext>
            </a:extLst>
          </p:cNvPr>
          <p:cNvSpPr>
            <a:spLocks noGrp="1"/>
          </p:cNvSpPr>
          <p:nvPr>
            <p:ph type="dt" sz="half" idx="10"/>
          </p:nvPr>
        </p:nvSpPr>
        <p:spPr/>
        <p:txBody>
          <a:bodyPr/>
          <a:lstStyle/>
          <a:p>
            <a:fld id="{2B304814-CABA-424A-9CF7-10A18FAC9CB9}" type="datetimeFigureOut">
              <a:rPr lang="en-US" smtClean="0"/>
              <a:t>10/6/2022</a:t>
            </a:fld>
            <a:endParaRPr lang="en-US"/>
          </a:p>
        </p:txBody>
      </p:sp>
      <p:sp>
        <p:nvSpPr>
          <p:cNvPr id="3" name="Footer Placeholder 2">
            <a:extLst>
              <a:ext uri="{FF2B5EF4-FFF2-40B4-BE49-F238E27FC236}">
                <a16:creationId xmlns:a16="http://schemas.microsoft.com/office/drawing/2014/main" id="{7AC84459-6917-4CCC-B8EA-2895DF88D5C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2A37B8D-3EAB-4F29-AF3A-D7EF9480F3F9}"/>
              </a:ext>
            </a:extLst>
          </p:cNvPr>
          <p:cNvSpPr>
            <a:spLocks noGrp="1"/>
          </p:cNvSpPr>
          <p:nvPr>
            <p:ph type="sldNum" sz="quarter" idx="12"/>
          </p:nvPr>
        </p:nvSpPr>
        <p:spPr/>
        <p:txBody>
          <a:bodyPr/>
          <a:lstStyle/>
          <a:p>
            <a:fld id="{C1973EFA-2C2A-43C8-95BD-8F7EA18175C2}" type="slidenum">
              <a:rPr lang="en-US" smtClean="0"/>
              <a:t>‹#›</a:t>
            </a:fld>
            <a:endParaRPr lang="en-US"/>
          </a:p>
        </p:txBody>
      </p:sp>
    </p:spTree>
    <p:extLst>
      <p:ext uri="{BB962C8B-B14F-4D97-AF65-F5344CB8AC3E}">
        <p14:creationId xmlns:p14="http://schemas.microsoft.com/office/powerpoint/2010/main" val="356607877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1_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4134792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428CB89D-D73D-4FF5-926D-F147A32A4901}"/>
              </a:ext>
              <a:ext uri="{C183D7F6-B498-43B3-948B-1728B52AA6E4}">
                <adec:decorative xmlns:adec="http://schemas.microsoft.com/office/drawing/2017/decorative" val="0"/>
              </a:ext>
            </a:extLst>
          </p:cNvPr>
          <p:cNvPicPr>
            <a:picLocks noChangeAspect="1"/>
          </p:cNvPicPr>
          <p:nvPr userDrawn="1"/>
        </p:nvPicPr>
        <p:blipFill rotWithShape="1">
          <a:blip r:embed="rId3"/>
          <a:srcRect l="762"/>
          <a:stretch/>
        </p:blipFill>
        <p:spPr>
          <a:xfrm rot="5400000">
            <a:off x="9454825" y="2812817"/>
            <a:ext cx="6858000" cy="1170455"/>
          </a:xfrm>
          <a:prstGeom prst="rect">
            <a:avLst/>
          </a:prstGeom>
        </p:spPr>
      </p:pic>
    </p:spTree>
    <p:extLst>
      <p:ext uri="{BB962C8B-B14F-4D97-AF65-F5344CB8AC3E}">
        <p14:creationId xmlns:p14="http://schemas.microsoft.com/office/powerpoint/2010/main" val="36887026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7178568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292659-B487-44F2-BD73-BC7B1A4337E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E7F7700-4DD8-4F44-830E-268766A0A6C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3F05C0-715C-4618-9E2B-265450D60048}"/>
              </a:ext>
            </a:extLst>
          </p:cNvPr>
          <p:cNvSpPr>
            <a:spLocks noGrp="1"/>
          </p:cNvSpPr>
          <p:nvPr>
            <p:ph type="dt" sz="half" idx="10"/>
          </p:nvPr>
        </p:nvSpPr>
        <p:spPr/>
        <p:txBody>
          <a:bodyPr/>
          <a:lstStyle/>
          <a:p>
            <a:fld id="{1433FFE5-22F2-49D3-AAEC-EFDCDBF14ACE}" type="datetimeFigureOut">
              <a:rPr lang="en-US" smtClean="0"/>
              <a:t>10/6/2022</a:t>
            </a:fld>
            <a:endParaRPr lang="en-US"/>
          </a:p>
        </p:txBody>
      </p:sp>
      <p:sp>
        <p:nvSpPr>
          <p:cNvPr id="5" name="Footer Placeholder 4">
            <a:extLst>
              <a:ext uri="{FF2B5EF4-FFF2-40B4-BE49-F238E27FC236}">
                <a16:creationId xmlns:a16="http://schemas.microsoft.com/office/drawing/2014/main" id="{E020A08A-AF18-4A65-A207-C089A1A5CF3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8372916-07D5-4314-B60D-18C817D16DE6}"/>
              </a:ext>
            </a:extLst>
          </p:cNvPr>
          <p:cNvSpPr>
            <a:spLocks noGrp="1"/>
          </p:cNvSpPr>
          <p:nvPr>
            <p:ph type="sldNum" sz="quarter" idx="12"/>
          </p:nvPr>
        </p:nvSpPr>
        <p:spPr/>
        <p:txBody>
          <a:bodyPr/>
          <a:lstStyle/>
          <a:p>
            <a:fld id="{E6A08ECB-E592-4A89-BDE9-D9EE50F666B1}" type="slidenum">
              <a:rPr lang="en-US" smtClean="0"/>
              <a:t>‹#›</a:t>
            </a:fld>
            <a:endParaRPr lang="en-US"/>
          </a:p>
        </p:txBody>
      </p:sp>
    </p:spTree>
    <p:extLst>
      <p:ext uri="{BB962C8B-B14F-4D97-AF65-F5344CB8AC3E}">
        <p14:creationId xmlns:p14="http://schemas.microsoft.com/office/powerpoint/2010/main" val="49406519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9287566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7562614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1374556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83630434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583015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4799171"/>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a:t>Title</a:t>
            </a:r>
          </a:p>
        </p:txBody>
      </p:sp>
    </p:spTree>
    <p:extLst>
      <p:ext uri="{BB962C8B-B14F-4D97-AF65-F5344CB8AC3E}">
        <p14:creationId xmlns:p14="http://schemas.microsoft.com/office/powerpoint/2010/main" val="398909283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Tree>
    <p:extLst>
      <p:ext uri="{BB962C8B-B14F-4D97-AF65-F5344CB8AC3E}">
        <p14:creationId xmlns:p14="http://schemas.microsoft.com/office/powerpoint/2010/main" val="109273345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Tree>
    <p:extLst>
      <p:ext uri="{BB962C8B-B14F-4D97-AF65-F5344CB8AC3E}">
        <p14:creationId xmlns:p14="http://schemas.microsoft.com/office/powerpoint/2010/main" val="291776127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pic>
        <p:nvPicPr>
          <p:cNvPr id="4"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DE4EC38-84C0-4780-AB61-3B3F864B4CDB}"/>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454825" y="2812817"/>
            <a:ext cx="6858000" cy="1170455"/>
          </a:xfrm>
          <a:prstGeom prst="rect">
            <a:avLst/>
          </a:prstGeom>
        </p:spPr>
      </p:pic>
    </p:spTree>
    <p:extLst>
      <p:ext uri="{BB962C8B-B14F-4D97-AF65-F5344CB8AC3E}">
        <p14:creationId xmlns:p14="http://schemas.microsoft.com/office/powerpoint/2010/main" val="38779800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C3AB86-7BE3-4C34-ACCB-9D601F98495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EB36922-6DD2-4AFA-A6DF-3A2657AE987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D1DD7CF-E9B9-4082-97E7-8A79ABC59CE4}"/>
              </a:ext>
            </a:extLst>
          </p:cNvPr>
          <p:cNvSpPr>
            <a:spLocks noGrp="1"/>
          </p:cNvSpPr>
          <p:nvPr>
            <p:ph type="dt" sz="half" idx="10"/>
          </p:nvPr>
        </p:nvSpPr>
        <p:spPr/>
        <p:txBody>
          <a:bodyPr/>
          <a:lstStyle/>
          <a:p>
            <a:fld id="{1433FFE5-22F2-49D3-AAEC-EFDCDBF14ACE}" type="datetimeFigureOut">
              <a:rPr lang="en-US" smtClean="0"/>
              <a:t>10/6/2022</a:t>
            </a:fld>
            <a:endParaRPr lang="en-US"/>
          </a:p>
        </p:txBody>
      </p:sp>
      <p:sp>
        <p:nvSpPr>
          <p:cNvPr id="5" name="Footer Placeholder 4">
            <a:extLst>
              <a:ext uri="{FF2B5EF4-FFF2-40B4-BE49-F238E27FC236}">
                <a16:creationId xmlns:a16="http://schemas.microsoft.com/office/drawing/2014/main" id="{D03B8F04-A049-4541-B8D8-0907890D25C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3210719-FF3C-4471-80A3-B72410AA9AC1}"/>
              </a:ext>
            </a:extLst>
          </p:cNvPr>
          <p:cNvSpPr>
            <a:spLocks noGrp="1"/>
          </p:cNvSpPr>
          <p:nvPr>
            <p:ph type="sldNum" sz="quarter" idx="12"/>
          </p:nvPr>
        </p:nvSpPr>
        <p:spPr/>
        <p:txBody>
          <a:bodyPr/>
          <a:lstStyle/>
          <a:p>
            <a:fld id="{E6A08ECB-E592-4A89-BDE9-D9EE50F666B1}" type="slidenum">
              <a:rPr lang="en-US" smtClean="0"/>
              <a:t>‹#›</a:t>
            </a:fld>
            <a:endParaRPr lang="en-US"/>
          </a:p>
        </p:txBody>
      </p:sp>
    </p:spTree>
    <p:extLst>
      <p:ext uri="{BB962C8B-B14F-4D97-AF65-F5344CB8AC3E}">
        <p14:creationId xmlns:p14="http://schemas.microsoft.com/office/powerpoint/2010/main" val="285802652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pic>
        <p:nvPicPr>
          <p:cNvPr id="4"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70604206-0184-4D68-AE9F-A4A7F6D849B4}"/>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454825" y="2812817"/>
            <a:ext cx="6858000" cy="1170455"/>
          </a:xfrm>
          <a:prstGeom prst="rect">
            <a:avLst/>
          </a:prstGeom>
        </p:spPr>
      </p:pic>
    </p:spTree>
    <p:extLst>
      <p:ext uri="{BB962C8B-B14F-4D97-AF65-F5344CB8AC3E}">
        <p14:creationId xmlns:p14="http://schemas.microsoft.com/office/powerpoint/2010/main" val="15713580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pic>
        <p:nvPicPr>
          <p:cNvPr id="3"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36B2525C-A89D-45D4-B36D-CBEC2FBA0996}"/>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454825" y="2812817"/>
            <a:ext cx="6858000" cy="1170455"/>
          </a:xfrm>
          <a:prstGeom prst="rect">
            <a:avLst/>
          </a:prstGeom>
        </p:spPr>
      </p:pic>
    </p:spTree>
    <p:extLst>
      <p:ext uri="{BB962C8B-B14F-4D97-AF65-F5344CB8AC3E}">
        <p14:creationId xmlns:p14="http://schemas.microsoft.com/office/powerpoint/2010/main" val="2661671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1_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8598384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pic>
        <p:nvPicPr>
          <p:cNvPr id="4"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57D2E0A1-EB6A-4C30-935B-9382D2F74DEB}"/>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454825" y="2812817"/>
            <a:ext cx="6858000" cy="1170455"/>
          </a:xfrm>
          <a:prstGeom prst="rect">
            <a:avLst/>
          </a:prstGeom>
        </p:spPr>
      </p:pic>
    </p:spTree>
    <p:extLst>
      <p:ext uri="{BB962C8B-B14F-4D97-AF65-F5344CB8AC3E}">
        <p14:creationId xmlns:p14="http://schemas.microsoft.com/office/powerpoint/2010/main" val="40883615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58893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6346937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Segoe UI" panose="020B0502040204020203" pitchFamily="34" charset="0"/>
                <a:cs typeface="Segoe UI" panose="020B0502040204020203" pitchFamily="34" charset="0"/>
              </a:defRPr>
            </a:lvl1pPr>
            <a:lvl2pPr marL="346553" indent="0">
              <a:buNone/>
              <a:defRPr sz="2400">
                <a:gradFill>
                  <a:gsLst>
                    <a:gs pos="61049">
                      <a:schemeClr val="tx1"/>
                    </a:gs>
                    <a:gs pos="43000">
                      <a:schemeClr val="tx1"/>
                    </a:gs>
                  </a:gsLst>
                  <a:lin ang="5400000" scaled="0"/>
                </a:gradFill>
                <a:latin typeface="Segoe UI" panose="020B0502040204020203" pitchFamily="34" charset="0"/>
                <a:cs typeface="Segoe UI" panose="020B0502040204020203" pitchFamily="34" charset="0"/>
              </a:defRPr>
            </a:lvl2pPr>
            <a:lvl3pPr marL="584607" indent="0">
              <a:buNone/>
              <a:defRPr sz="2000">
                <a:gradFill>
                  <a:gsLst>
                    <a:gs pos="61049">
                      <a:schemeClr val="tx1"/>
                    </a:gs>
                    <a:gs pos="43000">
                      <a:schemeClr val="tx1"/>
                    </a:gs>
                  </a:gsLst>
                  <a:lin ang="5400000" scaled="0"/>
                </a:gradFill>
                <a:latin typeface="Segoe UI" panose="020B0502040204020203" pitchFamily="34" charset="0"/>
                <a:cs typeface="Segoe UI" panose="020B0502040204020203" pitchFamily="34" charset="0"/>
              </a:defRPr>
            </a:lvl3pPr>
            <a:lvl4pPr marL="814563" indent="0">
              <a:buNone/>
              <a:defRPr sz="1800">
                <a:gradFill>
                  <a:gsLst>
                    <a:gs pos="61049">
                      <a:schemeClr val="tx1"/>
                    </a:gs>
                    <a:gs pos="43000">
                      <a:schemeClr val="tx1"/>
                    </a:gs>
                  </a:gsLst>
                  <a:lin ang="5400000" scaled="0"/>
                </a:gradFill>
                <a:latin typeface="Segoe UI" panose="020B0502040204020203" pitchFamily="34" charset="0"/>
                <a:cs typeface="Segoe UI" panose="020B0502040204020203" pitchFamily="34" charset="0"/>
              </a:defRPr>
            </a:lvl4pPr>
            <a:lvl5pPr marL="1050997" indent="0">
              <a:buNone/>
              <a:defRPr sz="1800">
                <a:gradFill>
                  <a:gsLst>
                    <a:gs pos="61049">
                      <a:schemeClr val="tx1"/>
                    </a:gs>
                    <a:gs pos="43000">
                      <a:schemeClr val="tx1"/>
                    </a:gs>
                  </a:gsLst>
                  <a:lin ang="5400000" scaled="0"/>
                </a:gra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3547580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8191B59-B17A-441C-B8A3-3151DFE36370}"/>
              </a:ext>
              <a:ext uri="{C183D7F6-B498-43B3-948B-1728B52AA6E4}">
                <adec:decorative xmlns:adec="http://schemas.microsoft.com/office/drawing/2017/decorative" val="0"/>
              </a:ext>
            </a:extLst>
          </p:cNvPr>
          <p:cNvPicPr>
            <a:picLocks noChangeAspect="1"/>
          </p:cNvPicPr>
          <p:nvPr userDrawn="1"/>
        </p:nvPicPr>
        <p:blipFill rotWithShape="1">
          <a:blip r:embed="rId3"/>
          <a:srcRect l="762"/>
          <a:stretch/>
        </p:blipFill>
        <p:spPr>
          <a:xfrm rot="5400000">
            <a:off x="9454825" y="2812817"/>
            <a:ext cx="6858000" cy="1170455"/>
          </a:xfrm>
          <a:prstGeom prst="rect">
            <a:avLst/>
          </a:prstGeom>
        </p:spPr>
      </p:pic>
    </p:spTree>
    <p:extLst>
      <p:ext uri="{BB962C8B-B14F-4D97-AF65-F5344CB8AC3E}">
        <p14:creationId xmlns:p14="http://schemas.microsoft.com/office/powerpoint/2010/main" val="322742490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79711552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0930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7BD11A-1765-48DF-BE1A-4F5F98F33E5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7320E2E-6DF6-4E71-A285-9CB5E35488A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E02FC81-65B9-4FAA-A319-10CB89389D9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8886638-CE98-4333-967C-929AA4E510FA}"/>
              </a:ext>
            </a:extLst>
          </p:cNvPr>
          <p:cNvSpPr>
            <a:spLocks noGrp="1"/>
          </p:cNvSpPr>
          <p:nvPr>
            <p:ph type="dt" sz="half" idx="10"/>
          </p:nvPr>
        </p:nvSpPr>
        <p:spPr/>
        <p:txBody>
          <a:bodyPr/>
          <a:lstStyle/>
          <a:p>
            <a:fld id="{1433FFE5-22F2-49D3-AAEC-EFDCDBF14ACE}" type="datetimeFigureOut">
              <a:rPr lang="en-US" smtClean="0"/>
              <a:t>10/6/2022</a:t>
            </a:fld>
            <a:endParaRPr lang="en-US"/>
          </a:p>
        </p:txBody>
      </p:sp>
      <p:sp>
        <p:nvSpPr>
          <p:cNvPr id="6" name="Footer Placeholder 5">
            <a:extLst>
              <a:ext uri="{FF2B5EF4-FFF2-40B4-BE49-F238E27FC236}">
                <a16:creationId xmlns:a16="http://schemas.microsoft.com/office/drawing/2014/main" id="{D32A9854-20A1-4EB7-ABEB-08CED70574B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632153F-A855-47DA-B7B6-74D5493A9A79}"/>
              </a:ext>
            </a:extLst>
          </p:cNvPr>
          <p:cNvSpPr>
            <a:spLocks noGrp="1"/>
          </p:cNvSpPr>
          <p:nvPr>
            <p:ph type="sldNum" sz="quarter" idx="12"/>
          </p:nvPr>
        </p:nvSpPr>
        <p:spPr/>
        <p:txBody>
          <a:bodyPr/>
          <a:lstStyle/>
          <a:p>
            <a:fld id="{E6A08ECB-E592-4A89-BDE9-D9EE50F666B1}" type="slidenum">
              <a:rPr lang="en-US" smtClean="0"/>
              <a:t>‹#›</a:t>
            </a:fld>
            <a:endParaRPr lang="en-US"/>
          </a:p>
        </p:txBody>
      </p:sp>
    </p:spTree>
    <p:extLst>
      <p:ext uri="{BB962C8B-B14F-4D97-AF65-F5344CB8AC3E}">
        <p14:creationId xmlns:p14="http://schemas.microsoft.com/office/powerpoint/2010/main" val="422027423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24053112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39B5CB-EE38-4B5D-8033-83ACF8CC38A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8D0D782-B0DB-4C91-8FA5-FAA2F2DBD33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D61F9EB-F4B6-4F59-8C8C-C880C7F37521}"/>
              </a:ext>
            </a:extLst>
          </p:cNvPr>
          <p:cNvSpPr>
            <a:spLocks noGrp="1"/>
          </p:cNvSpPr>
          <p:nvPr>
            <p:ph type="dt" sz="half" idx="10"/>
          </p:nvPr>
        </p:nvSpPr>
        <p:spPr/>
        <p:txBody>
          <a:bodyPr/>
          <a:lstStyle/>
          <a:p>
            <a:fld id="{C7C86F6E-D7AB-44DB-A910-A9F02A4536C9}" type="datetimeFigureOut">
              <a:rPr lang="en-US" smtClean="0"/>
              <a:t>10/6/2022</a:t>
            </a:fld>
            <a:endParaRPr lang="en-US"/>
          </a:p>
        </p:txBody>
      </p:sp>
      <p:sp>
        <p:nvSpPr>
          <p:cNvPr id="5" name="Footer Placeholder 4">
            <a:extLst>
              <a:ext uri="{FF2B5EF4-FFF2-40B4-BE49-F238E27FC236}">
                <a16:creationId xmlns:a16="http://schemas.microsoft.com/office/drawing/2014/main" id="{A9C20229-44C6-46FB-A7DA-F4AF5F5B18F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6751EB-5EB2-4A8A-AAA2-315232994119}"/>
              </a:ext>
            </a:extLst>
          </p:cNvPr>
          <p:cNvSpPr>
            <a:spLocks noGrp="1"/>
          </p:cNvSpPr>
          <p:nvPr>
            <p:ph type="sldNum" sz="quarter" idx="12"/>
          </p:nvPr>
        </p:nvSpPr>
        <p:spPr/>
        <p:txBody>
          <a:bodyPr/>
          <a:lstStyle/>
          <a:p>
            <a:fld id="{2F646E67-FE01-483F-B96F-8343EDA9C63D}" type="slidenum">
              <a:rPr lang="en-US" smtClean="0"/>
              <a:t>‹#›</a:t>
            </a:fld>
            <a:endParaRPr lang="en-US"/>
          </a:p>
        </p:txBody>
      </p:sp>
    </p:spTree>
    <p:extLst>
      <p:ext uri="{BB962C8B-B14F-4D97-AF65-F5344CB8AC3E}">
        <p14:creationId xmlns:p14="http://schemas.microsoft.com/office/powerpoint/2010/main" val="264956989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C59ABB-B2DC-4828-9C8E-255FD7AA671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6415A3B-7B79-41DC-8187-B4B5DE14C7BD}"/>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D37F14D-7CA9-4702-8BC0-DF72AE2E2BE2}"/>
              </a:ext>
            </a:extLst>
          </p:cNvPr>
          <p:cNvSpPr>
            <a:spLocks noGrp="1"/>
          </p:cNvSpPr>
          <p:nvPr>
            <p:ph type="dt" sz="half" idx="10"/>
          </p:nvPr>
        </p:nvSpPr>
        <p:spPr/>
        <p:txBody>
          <a:bodyPr/>
          <a:lstStyle/>
          <a:p>
            <a:fld id="{C7C86F6E-D7AB-44DB-A910-A9F02A4536C9}" type="datetimeFigureOut">
              <a:rPr lang="en-US" smtClean="0"/>
              <a:t>10/6/2022</a:t>
            </a:fld>
            <a:endParaRPr lang="en-US"/>
          </a:p>
        </p:txBody>
      </p:sp>
      <p:sp>
        <p:nvSpPr>
          <p:cNvPr id="5" name="Footer Placeholder 4">
            <a:extLst>
              <a:ext uri="{FF2B5EF4-FFF2-40B4-BE49-F238E27FC236}">
                <a16:creationId xmlns:a16="http://schemas.microsoft.com/office/drawing/2014/main" id="{0169EC8E-0A91-4E94-9084-F7297408C5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B29A6F1-4D50-412F-99BA-597B981AE430}"/>
              </a:ext>
            </a:extLst>
          </p:cNvPr>
          <p:cNvSpPr>
            <a:spLocks noGrp="1"/>
          </p:cNvSpPr>
          <p:nvPr>
            <p:ph type="sldNum" sz="quarter" idx="12"/>
          </p:nvPr>
        </p:nvSpPr>
        <p:spPr/>
        <p:txBody>
          <a:bodyPr/>
          <a:lstStyle/>
          <a:p>
            <a:fld id="{2F646E67-FE01-483F-B96F-8343EDA9C63D}" type="slidenum">
              <a:rPr lang="en-US" smtClean="0"/>
              <a:t>‹#›</a:t>
            </a:fld>
            <a:endParaRPr lang="en-US"/>
          </a:p>
        </p:txBody>
      </p:sp>
    </p:spTree>
    <p:extLst>
      <p:ext uri="{BB962C8B-B14F-4D97-AF65-F5344CB8AC3E}">
        <p14:creationId xmlns:p14="http://schemas.microsoft.com/office/powerpoint/2010/main" val="239127533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matchingName="2 columns">
  <p:cSld name="2 columns">
    <p:bg>
      <p:bgPr>
        <a:solidFill>
          <a:schemeClr val="lt1"/>
        </a:solidFill>
        <a:effectLst/>
      </p:bgPr>
    </p:bg>
    <p:spTree>
      <p:nvGrpSpPr>
        <p:cNvPr id="1" name="Shape 178"/>
        <p:cNvGrpSpPr/>
        <p:nvPr/>
      </p:nvGrpSpPr>
      <p:grpSpPr>
        <a:xfrm>
          <a:off x="0" y="0"/>
          <a:ext cx="0" cy="0"/>
          <a:chOff x="0" y="0"/>
          <a:chExt cx="0" cy="0"/>
        </a:xfrm>
      </p:grpSpPr>
      <p:sp>
        <p:nvSpPr>
          <p:cNvPr id="179" name="Google Shape;179;p32"/>
          <p:cNvSpPr txBox="1">
            <a:spLocks noGrp="1"/>
          </p:cNvSpPr>
          <p:nvPr>
            <p:ph type="subTitle" idx="1"/>
          </p:nvPr>
        </p:nvSpPr>
        <p:spPr>
          <a:xfrm>
            <a:off x="364833" y="1076852"/>
            <a:ext cx="5516000" cy="4446800"/>
          </a:xfrm>
          <a:prstGeom prst="rect">
            <a:avLst/>
          </a:prstGeom>
          <a:noFill/>
          <a:ln>
            <a:noFill/>
          </a:ln>
        </p:spPr>
        <p:txBody>
          <a:bodyPr spcFirstLastPara="1" wrap="square" lIns="91425" tIns="91425" rIns="91425" bIns="91425" anchor="t" anchorCtr="0">
            <a:noAutofit/>
          </a:bodyPr>
          <a:lstStyle>
            <a:lvl1pPr marR="0" lvl="0" algn="l" rtl="0">
              <a:lnSpc>
                <a:spcPct val="115000"/>
              </a:lnSpc>
              <a:spcBef>
                <a:spcPts val="0"/>
              </a:spcBef>
              <a:spcAft>
                <a:spcPts val="0"/>
              </a:spcAft>
              <a:buClr>
                <a:schemeClr val="dk2"/>
              </a:buClr>
              <a:buSzPts val="1400"/>
              <a:buFont typeface="Arial"/>
              <a:buNone/>
              <a:defRPr sz="1867" b="0" i="0" u="none" strike="noStrike" cap="none">
                <a:solidFill>
                  <a:schemeClr val="dk2"/>
                </a:solidFill>
                <a:latin typeface="Roboto"/>
                <a:ea typeface="Roboto"/>
                <a:cs typeface="Roboto"/>
                <a:sym typeface="Roboto"/>
              </a:defRPr>
            </a:lvl1pPr>
            <a:lvl2pPr marR="0" lvl="1" algn="l" rtl="0">
              <a:lnSpc>
                <a:spcPct val="115000"/>
              </a:lnSpc>
              <a:spcBef>
                <a:spcPts val="0"/>
              </a:spcBef>
              <a:spcAft>
                <a:spcPts val="0"/>
              </a:spcAft>
              <a:buClr>
                <a:schemeClr val="dk2"/>
              </a:buClr>
              <a:buSzPts val="1400"/>
              <a:buFont typeface="Arial"/>
              <a:buNone/>
              <a:defRPr sz="1867" b="0" i="0" u="none" strike="noStrike" cap="none">
                <a:solidFill>
                  <a:schemeClr val="dk2"/>
                </a:solidFill>
                <a:latin typeface="Roboto"/>
                <a:ea typeface="Roboto"/>
                <a:cs typeface="Roboto"/>
                <a:sym typeface="Roboto"/>
              </a:defRPr>
            </a:lvl2pPr>
            <a:lvl3pPr marR="0" lvl="2" algn="l" rtl="0">
              <a:lnSpc>
                <a:spcPct val="115000"/>
              </a:lnSpc>
              <a:spcBef>
                <a:spcPts val="0"/>
              </a:spcBef>
              <a:spcAft>
                <a:spcPts val="0"/>
              </a:spcAft>
              <a:buClr>
                <a:schemeClr val="dk2"/>
              </a:buClr>
              <a:buSzPts val="1400"/>
              <a:buFont typeface="Arial"/>
              <a:buNone/>
              <a:defRPr sz="1867" b="0" i="0" u="none" strike="noStrike" cap="none">
                <a:solidFill>
                  <a:schemeClr val="dk2"/>
                </a:solidFill>
                <a:latin typeface="Roboto"/>
                <a:ea typeface="Roboto"/>
                <a:cs typeface="Roboto"/>
                <a:sym typeface="Roboto"/>
              </a:defRPr>
            </a:lvl3pPr>
            <a:lvl4pPr marR="0" lvl="3" algn="l" rtl="0">
              <a:lnSpc>
                <a:spcPct val="115000"/>
              </a:lnSpc>
              <a:spcBef>
                <a:spcPts val="0"/>
              </a:spcBef>
              <a:spcAft>
                <a:spcPts val="0"/>
              </a:spcAft>
              <a:buClr>
                <a:schemeClr val="dk2"/>
              </a:buClr>
              <a:buSzPts val="1400"/>
              <a:buFont typeface="Arial"/>
              <a:buNone/>
              <a:defRPr sz="1867" b="0" i="0" u="none" strike="noStrike" cap="none">
                <a:solidFill>
                  <a:schemeClr val="dk2"/>
                </a:solidFill>
                <a:latin typeface="Roboto"/>
                <a:ea typeface="Roboto"/>
                <a:cs typeface="Roboto"/>
                <a:sym typeface="Roboto"/>
              </a:defRPr>
            </a:lvl4pPr>
            <a:lvl5pPr marR="0" lvl="4" algn="l" rtl="0">
              <a:lnSpc>
                <a:spcPct val="115000"/>
              </a:lnSpc>
              <a:spcBef>
                <a:spcPts val="0"/>
              </a:spcBef>
              <a:spcAft>
                <a:spcPts val="0"/>
              </a:spcAft>
              <a:buClr>
                <a:schemeClr val="dk2"/>
              </a:buClr>
              <a:buSzPts val="1400"/>
              <a:buFont typeface="Arial"/>
              <a:buNone/>
              <a:defRPr sz="1867" b="0" i="0" u="none" strike="noStrike" cap="none">
                <a:solidFill>
                  <a:schemeClr val="dk2"/>
                </a:solidFill>
                <a:latin typeface="Roboto"/>
                <a:ea typeface="Roboto"/>
                <a:cs typeface="Roboto"/>
                <a:sym typeface="Roboto"/>
              </a:defRPr>
            </a:lvl5pPr>
            <a:lvl6pPr marR="0" lvl="5" algn="l" rtl="0">
              <a:lnSpc>
                <a:spcPct val="115000"/>
              </a:lnSpc>
              <a:spcBef>
                <a:spcPts val="0"/>
              </a:spcBef>
              <a:spcAft>
                <a:spcPts val="0"/>
              </a:spcAft>
              <a:buClr>
                <a:schemeClr val="dk2"/>
              </a:buClr>
              <a:buSzPts val="1400"/>
              <a:buFont typeface="Arial"/>
              <a:buNone/>
              <a:defRPr sz="1867" b="0" i="0" u="none" strike="noStrike" cap="none">
                <a:solidFill>
                  <a:schemeClr val="dk2"/>
                </a:solidFill>
                <a:latin typeface="Roboto"/>
                <a:ea typeface="Roboto"/>
                <a:cs typeface="Roboto"/>
                <a:sym typeface="Roboto"/>
              </a:defRPr>
            </a:lvl6pPr>
            <a:lvl7pPr marR="0" lvl="6" algn="l" rtl="0">
              <a:lnSpc>
                <a:spcPct val="115000"/>
              </a:lnSpc>
              <a:spcBef>
                <a:spcPts val="0"/>
              </a:spcBef>
              <a:spcAft>
                <a:spcPts val="0"/>
              </a:spcAft>
              <a:buClr>
                <a:schemeClr val="dk2"/>
              </a:buClr>
              <a:buSzPts val="1400"/>
              <a:buFont typeface="Arial"/>
              <a:buNone/>
              <a:defRPr sz="1867" b="0" i="0" u="none" strike="noStrike" cap="none">
                <a:solidFill>
                  <a:schemeClr val="dk2"/>
                </a:solidFill>
                <a:latin typeface="Roboto"/>
                <a:ea typeface="Roboto"/>
                <a:cs typeface="Roboto"/>
                <a:sym typeface="Roboto"/>
              </a:defRPr>
            </a:lvl7pPr>
            <a:lvl8pPr marR="0" lvl="7" algn="l" rtl="0">
              <a:lnSpc>
                <a:spcPct val="115000"/>
              </a:lnSpc>
              <a:spcBef>
                <a:spcPts val="0"/>
              </a:spcBef>
              <a:spcAft>
                <a:spcPts val="0"/>
              </a:spcAft>
              <a:buClr>
                <a:schemeClr val="dk2"/>
              </a:buClr>
              <a:buSzPts val="1400"/>
              <a:buFont typeface="Arial"/>
              <a:buNone/>
              <a:defRPr sz="1867" b="0" i="0" u="none" strike="noStrike" cap="none">
                <a:solidFill>
                  <a:schemeClr val="dk2"/>
                </a:solidFill>
                <a:latin typeface="Roboto"/>
                <a:ea typeface="Roboto"/>
                <a:cs typeface="Roboto"/>
                <a:sym typeface="Roboto"/>
              </a:defRPr>
            </a:lvl8pPr>
            <a:lvl9pPr marR="0" lvl="8" algn="l" rtl="0">
              <a:lnSpc>
                <a:spcPct val="115000"/>
              </a:lnSpc>
              <a:spcBef>
                <a:spcPts val="0"/>
              </a:spcBef>
              <a:spcAft>
                <a:spcPts val="0"/>
              </a:spcAft>
              <a:buClr>
                <a:schemeClr val="dk2"/>
              </a:buClr>
              <a:buSzPts val="1400"/>
              <a:buFont typeface="Arial"/>
              <a:buNone/>
              <a:defRPr sz="1867" b="0" i="0" u="none" strike="noStrike" cap="none">
                <a:solidFill>
                  <a:schemeClr val="dk2"/>
                </a:solidFill>
                <a:latin typeface="Roboto"/>
                <a:ea typeface="Roboto"/>
                <a:cs typeface="Roboto"/>
                <a:sym typeface="Roboto"/>
              </a:defRPr>
            </a:lvl9pPr>
          </a:lstStyle>
          <a:p>
            <a:endParaRPr/>
          </a:p>
        </p:txBody>
      </p:sp>
      <p:sp>
        <p:nvSpPr>
          <p:cNvPr id="180" name="Google Shape;180;p32"/>
          <p:cNvSpPr txBox="1">
            <a:spLocks noGrp="1"/>
          </p:cNvSpPr>
          <p:nvPr>
            <p:ph type="body" idx="2"/>
          </p:nvPr>
        </p:nvSpPr>
        <p:spPr>
          <a:xfrm>
            <a:off x="6194467" y="1065867"/>
            <a:ext cx="5516000" cy="4857200"/>
          </a:xfrm>
          <a:prstGeom prst="rect">
            <a:avLst/>
          </a:prstGeom>
          <a:noFill/>
          <a:ln>
            <a:noFill/>
          </a:ln>
        </p:spPr>
        <p:txBody>
          <a:bodyPr spcFirstLastPara="1" wrap="square" lIns="91425" tIns="91425" rIns="91425" bIns="91425" anchor="t" anchorCtr="0">
            <a:noAutofit/>
          </a:bodyPr>
          <a:lstStyle>
            <a:lvl1pPr marL="609585" marR="0" lvl="0" indent="-423323" algn="l" rtl="0">
              <a:lnSpc>
                <a:spcPct val="100000"/>
              </a:lnSpc>
              <a:spcBef>
                <a:spcPts val="0"/>
              </a:spcBef>
              <a:spcAft>
                <a:spcPts val="0"/>
              </a:spcAft>
              <a:buClr>
                <a:schemeClr val="dk2"/>
              </a:buClr>
              <a:buSzPts val="1400"/>
              <a:buFont typeface="Roboto"/>
              <a:buChar char="○"/>
              <a:defRPr sz="1867" b="0" i="0" u="none" strike="noStrike" cap="none">
                <a:solidFill>
                  <a:schemeClr val="dk2"/>
                </a:solidFill>
                <a:latin typeface="Roboto"/>
                <a:ea typeface="Roboto"/>
                <a:cs typeface="Roboto"/>
                <a:sym typeface="Roboto"/>
              </a:defRPr>
            </a:lvl1pPr>
            <a:lvl2pPr marL="1219170" marR="0" lvl="1" indent="-423323" algn="l" rtl="0">
              <a:lnSpc>
                <a:spcPct val="100000"/>
              </a:lnSpc>
              <a:spcBef>
                <a:spcPts val="0"/>
              </a:spcBef>
              <a:spcAft>
                <a:spcPts val="0"/>
              </a:spcAft>
              <a:buClr>
                <a:schemeClr val="dk2"/>
              </a:buClr>
              <a:buSzPts val="1400"/>
              <a:buFont typeface="Roboto"/>
              <a:buChar char="○"/>
              <a:defRPr sz="1867" b="0" i="0" u="none" strike="noStrike" cap="none">
                <a:solidFill>
                  <a:schemeClr val="dk2"/>
                </a:solidFill>
                <a:latin typeface="Roboto"/>
                <a:ea typeface="Roboto"/>
                <a:cs typeface="Roboto"/>
                <a:sym typeface="Roboto"/>
              </a:defRPr>
            </a:lvl2pPr>
            <a:lvl3pPr marL="1828754" marR="0" lvl="2" indent="-423323" algn="l" rtl="0">
              <a:lnSpc>
                <a:spcPct val="100000"/>
              </a:lnSpc>
              <a:spcBef>
                <a:spcPts val="0"/>
              </a:spcBef>
              <a:spcAft>
                <a:spcPts val="0"/>
              </a:spcAft>
              <a:buClr>
                <a:schemeClr val="dk2"/>
              </a:buClr>
              <a:buSzPts val="1400"/>
              <a:buFont typeface="Roboto"/>
              <a:buChar char="■"/>
              <a:defRPr sz="1867" b="0" i="0" u="none" strike="noStrike" cap="none">
                <a:solidFill>
                  <a:schemeClr val="dk2"/>
                </a:solidFill>
                <a:latin typeface="Roboto"/>
                <a:ea typeface="Roboto"/>
                <a:cs typeface="Roboto"/>
                <a:sym typeface="Roboto"/>
              </a:defRPr>
            </a:lvl3pPr>
            <a:lvl4pPr marL="2438339" marR="0" lvl="3" indent="-423323" algn="l" rtl="0">
              <a:lnSpc>
                <a:spcPct val="100000"/>
              </a:lnSpc>
              <a:spcBef>
                <a:spcPts val="0"/>
              </a:spcBef>
              <a:spcAft>
                <a:spcPts val="0"/>
              </a:spcAft>
              <a:buClr>
                <a:schemeClr val="dk2"/>
              </a:buClr>
              <a:buSzPts val="1400"/>
              <a:buFont typeface="Roboto"/>
              <a:buChar char="●"/>
              <a:defRPr sz="1867" b="0" i="0" u="none" strike="noStrike" cap="none">
                <a:solidFill>
                  <a:schemeClr val="dk2"/>
                </a:solidFill>
                <a:latin typeface="Roboto"/>
                <a:ea typeface="Roboto"/>
                <a:cs typeface="Roboto"/>
                <a:sym typeface="Roboto"/>
              </a:defRPr>
            </a:lvl4pPr>
            <a:lvl5pPr marL="3047924" marR="0" lvl="4" indent="-423323" algn="l" rtl="0">
              <a:lnSpc>
                <a:spcPct val="100000"/>
              </a:lnSpc>
              <a:spcBef>
                <a:spcPts val="0"/>
              </a:spcBef>
              <a:spcAft>
                <a:spcPts val="0"/>
              </a:spcAft>
              <a:buClr>
                <a:schemeClr val="dk2"/>
              </a:buClr>
              <a:buSzPts val="1400"/>
              <a:buFont typeface="Roboto"/>
              <a:buChar char="○"/>
              <a:defRPr sz="1867" b="0" i="0" u="none" strike="noStrike" cap="none">
                <a:solidFill>
                  <a:schemeClr val="dk2"/>
                </a:solidFill>
                <a:latin typeface="Roboto"/>
                <a:ea typeface="Roboto"/>
                <a:cs typeface="Roboto"/>
                <a:sym typeface="Roboto"/>
              </a:defRPr>
            </a:lvl5pPr>
            <a:lvl6pPr marL="3657509" marR="0" lvl="5" indent="-423323" algn="l" rtl="0">
              <a:lnSpc>
                <a:spcPct val="100000"/>
              </a:lnSpc>
              <a:spcBef>
                <a:spcPts val="0"/>
              </a:spcBef>
              <a:spcAft>
                <a:spcPts val="0"/>
              </a:spcAft>
              <a:buClr>
                <a:schemeClr val="dk2"/>
              </a:buClr>
              <a:buSzPts val="1400"/>
              <a:buFont typeface="Roboto"/>
              <a:buChar char="■"/>
              <a:defRPr sz="1867" b="0" i="0" u="none" strike="noStrike" cap="none">
                <a:solidFill>
                  <a:schemeClr val="dk2"/>
                </a:solidFill>
                <a:latin typeface="Roboto"/>
                <a:ea typeface="Roboto"/>
                <a:cs typeface="Roboto"/>
                <a:sym typeface="Roboto"/>
              </a:defRPr>
            </a:lvl6pPr>
            <a:lvl7pPr marL="4267093" marR="0" lvl="6" indent="-423323" algn="l" rtl="0">
              <a:lnSpc>
                <a:spcPct val="100000"/>
              </a:lnSpc>
              <a:spcBef>
                <a:spcPts val="0"/>
              </a:spcBef>
              <a:spcAft>
                <a:spcPts val="0"/>
              </a:spcAft>
              <a:buClr>
                <a:schemeClr val="dk2"/>
              </a:buClr>
              <a:buSzPts val="1400"/>
              <a:buFont typeface="Roboto"/>
              <a:buChar char="●"/>
              <a:defRPr sz="1867" b="0" i="0" u="none" strike="noStrike" cap="none">
                <a:solidFill>
                  <a:schemeClr val="dk2"/>
                </a:solidFill>
                <a:latin typeface="Roboto"/>
                <a:ea typeface="Roboto"/>
                <a:cs typeface="Roboto"/>
                <a:sym typeface="Roboto"/>
              </a:defRPr>
            </a:lvl7pPr>
            <a:lvl8pPr marL="4876678" marR="0" lvl="7" indent="-423323" algn="l" rtl="0">
              <a:lnSpc>
                <a:spcPct val="100000"/>
              </a:lnSpc>
              <a:spcBef>
                <a:spcPts val="0"/>
              </a:spcBef>
              <a:spcAft>
                <a:spcPts val="0"/>
              </a:spcAft>
              <a:buClr>
                <a:schemeClr val="dk2"/>
              </a:buClr>
              <a:buSzPts val="1400"/>
              <a:buFont typeface="Roboto"/>
              <a:buChar char="○"/>
              <a:defRPr sz="1867" b="0" i="0" u="none" strike="noStrike" cap="none">
                <a:solidFill>
                  <a:schemeClr val="dk2"/>
                </a:solidFill>
                <a:latin typeface="Roboto"/>
                <a:ea typeface="Roboto"/>
                <a:cs typeface="Roboto"/>
                <a:sym typeface="Roboto"/>
              </a:defRPr>
            </a:lvl8pPr>
            <a:lvl9pPr marL="5486263" marR="0" lvl="8" indent="-423323" algn="l" rtl="0">
              <a:lnSpc>
                <a:spcPct val="100000"/>
              </a:lnSpc>
              <a:spcBef>
                <a:spcPts val="0"/>
              </a:spcBef>
              <a:spcAft>
                <a:spcPts val="0"/>
              </a:spcAft>
              <a:buClr>
                <a:schemeClr val="dk2"/>
              </a:buClr>
              <a:buSzPts val="1400"/>
              <a:buFont typeface="Roboto"/>
              <a:buChar char="■"/>
              <a:defRPr sz="1867" b="0" i="0" u="none" strike="noStrike" cap="none">
                <a:solidFill>
                  <a:schemeClr val="dk2"/>
                </a:solidFill>
                <a:latin typeface="Roboto"/>
                <a:ea typeface="Roboto"/>
                <a:cs typeface="Roboto"/>
                <a:sym typeface="Roboto"/>
              </a:defRPr>
            </a:lvl9pPr>
          </a:lstStyle>
          <a:p>
            <a:endParaRPr/>
          </a:p>
        </p:txBody>
      </p:sp>
      <p:sp>
        <p:nvSpPr>
          <p:cNvPr id="181" name="Google Shape;181;p32"/>
          <p:cNvSpPr/>
          <p:nvPr/>
        </p:nvSpPr>
        <p:spPr>
          <a:xfrm>
            <a:off x="0" y="0"/>
            <a:ext cx="12192000" cy="927200"/>
          </a:xfrm>
          <a:prstGeom prst="rect">
            <a:avLst/>
          </a:prstGeom>
          <a:solidFill>
            <a:srgbClr val="3A4149"/>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82" name="Google Shape;182;p32"/>
          <p:cNvSpPr txBox="1">
            <a:spLocks noGrp="1"/>
          </p:cNvSpPr>
          <p:nvPr>
            <p:ph type="title"/>
          </p:nvPr>
        </p:nvSpPr>
        <p:spPr>
          <a:xfrm>
            <a:off x="364833" y="123901"/>
            <a:ext cx="11557600" cy="645200"/>
          </a:xfrm>
          <a:prstGeom prst="rect">
            <a:avLst/>
          </a:prstGeom>
          <a:noFill/>
          <a:ln>
            <a:noFill/>
          </a:ln>
        </p:spPr>
        <p:txBody>
          <a:bodyPr spcFirstLastPara="1" wrap="square" lIns="91425" tIns="91425" rIns="91425" bIns="91425" anchor="t" anchorCtr="0">
            <a:noAutofit/>
          </a:bodyPr>
          <a:lstStyle>
            <a:lvl1pPr marR="0" lvl="0" algn="l" rtl="0">
              <a:lnSpc>
                <a:spcPct val="115000"/>
              </a:lnSpc>
              <a:spcBef>
                <a:spcPts val="0"/>
              </a:spcBef>
              <a:spcAft>
                <a:spcPts val="0"/>
              </a:spcAft>
              <a:buClr>
                <a:srgbClr val="000000"/>
              </a:buClr>
              <a:buSzPts val="2400"/>
              <a:buFont typeface="Arial"/>
              <a:buNone/>
              <a:defRPr sz="3200" b="0" i="0" u="none" strike="noStrike" cap="none">
                <a:solidFill>
                  <a:schemeClr val="lt1"/>
                </a:solidFill>
                <a:latin typeface="Roboto Medium"/>
                <a:ea typeface="Roboto Medium"/>
                <a:cs typeface="Roboto Medium"/>
                <a:sym typeface="Roboto Medium"/>
              </a:defRPr>
            </a:lvl1pPr>
            <a:lvl2pPr marR="0" lvl="1" algn="l" rtl="0">
              <a:lnSpc>
                <a:spcPct val="115000"/>
              </a:lnSpc>
              <a:spcBef>
                <a:spcPts val="0"/>
              </a:spcBef>
              <a:spcAft>
                <a:spcPts val="0"/>
              </a:spcAft>
              <a:buClr>
                <a:srgbClr val="000000"/>
              </a:buClr>
              <a:buSzPts val="2400"/>
              <a:buFont typeface="Arial"/>
              <a:buNone/>
              <a:defRPr sz="3200" b="0" i="0" u="none" strike="noStrike" cap="none">
                <a:solidFill>
                  <a:schemeClr val="lt1"/>
                </a:solidFill>
                <a:latin typeface="Roboto Medium"/>
                <a:ea typeface="Roboto Medium"/>
                <a:cs typeface="Roboto Medium"/>
                <a:sym typeface="Roboto Medium"/>
              </a:defRPr>
            </a:lvl2pPr>
            <a:lvl3pPr marR="0" lvl="2" algn="l" rtl="0">
              <a:lnSpc>
                <a:spcPct val="115000"/>
              </a:lnSpc>
              <a:spcBef>
                <a:spcPts val="0"/>
              </a:spcBef>
              <a:spcAft>
                <a:spcPts val="0"/>
              </a:spcAft>
              <a:buClr>
                <a:srgbClr val="000000"/>
              </a:buClr>
              <a:buSzPts val="2400"/>
              <a:buFont typeface="Arial"/>
              <a:buNone/>
              <a:defRPr sz="3200" b="0" i="0" u="none" strike="noStrike" cap="none">
                <a:solidFill>
                  <a:schemeClr val="lt1"/>
                </a:solidFill>
                <a:latin typeface="Roboto Medium"/>
                <a:ea typeface="Roboto Medium"/>
                <a:cs typeface="Roboto Medium"/>
                <a:sym typeface="Roboto Medium"/>
              </a:defRPr>
            </a:lvl3pPr>
            <a:lvl4pPr marR="0" lvl="3" algn="l" rtl="0">
              <a:lnSpc>
                <a:spcPct val="115000"/>
              </a:lnSpc>
              <a:spcBef>
                <a:spcPts val="0"/>
              </a:spcBef>
              <a:spcAft>
                <a:spcPts val="0"/>
              </a:spcAft>
              <a:buClr>
                <a:srgbClr val="000000"/>
              </a:buClr>
              <a:buSzPts val="2400"/>
              <a:buFont typeface="Arial"/>
              <a:buNone/>
              <a:defRPr sz="3200" b="0" i="0" u="none" strike="noStrike" cap="none">
                <a:solidFill>
                  <a:schemeClr val="lt1"/>
                </a:solidFill>
                <a:latin typeface="Roboto Medium"/>
                <a:ea typeface="Roboto Medium"/>
                <a:cs typeface="Roboto Medium"/>
                <a:sym typeface="Roboto Medium"/>
              </a:defRPr>
            </a:lvl4pPr>
            <a:lvl5pPr marR="0" lvl="4" algn="l" rtl="0">
              <a:lnSpc>
                <a:spcPct val="115000"/>
              </a:lnSpc>
              <a:spcBef>
                <a:spcPts val="0"/>
              </a:spcBef>
              <a:spcAft>
                <a:spcPts val="0"/>
              </a:spcAft>
              <a:buClr>
                <a:srgbClr val="000000"/>
              </a:buClr>
              <a:buSzPts val="2400"/>
              <a:buFont typeface="Arial"/>
              <a:buNone/>
              <a:defRPr sz="3200" b="0" i="0" u="none" strike="noStrike" cap="none">
                <a:solidFill>
                  <a:schemeClr val="lt1"/>
                </a:solidFill>
                <a:latin typeface="Roboto Medium"/>
                <a:ea typeface="Roboto Medium"/>
                <a:cs typeface="Roboto Medium"/>
                <a:sym typeface="Roboto Medium"/>
              </a:defRPr>
            </a:lvl5pPr>
            <a:lvl6pPr marR="0" lvl="5" algn="l" rtl="0">
              <a:lnSpc>
                <a:spcPct val="115000"/>
              </a:lnSpc>
              <a:spcBef>
                <a:spcPts val="0"/>
              </a:spcBef>
              <a:spcAft>
                <a:spcPts val="0"/>
              </a:spcAft>
              <a:buClr>
                <a:srgbClr val="000000"/>
              </a:buClr>
              <a:buSzPts val="2400"/>
              <a:buFont typeface="Arial"/>
              <a:buNone/>
              <a:defRPr sz="3200" b="0" i="0" u="none" strike="noStrike" cap="none">
                <a:solidFill>
                  <a:schemeClr val="lt1"/>
                </a:solidFill>
                <a:latin typeface="Roboto Medium"/>
                <a:ea typeface="Roboto Medium"/>
                <a:cs typeface="Roboto Medium"/>
                <a:sym typeface="Roboto Medium"/>
              </a:defRPr>
            </a:lvl6pPr>
            <a:lvl7pPr marR="0" lvl="6" algn="l" rtl="0">
              <a:lnSpc>
                <a:spcPct val="115000"/>
              </a:lnSpc>
              <a:spcBef>
                <a:spcPts val="0"/>
              </a:spcBef>
              <a:spcAft>
                <a:spcPts val="0"/>
              </a:spcAft>
              <a:buClr>
                <a:srgbClr val="000000"/>
              </a:buClr>
              <a:buSzPts val="2400"/>
              <a:buFont typeface="Arial"/>
              <a:buNone/>
              <a:defRPr sz="3200" b="0" i="0" u="none" strike="noStrike" cap="none">
                <a:solidFill>
                  <a:schemeClr val="lt1"/>
                </a:solidFill>
                <a:latin typeface="Roboto Medium"/>
                <a:ea typeface="Roboto Medium"/>
                <a:cs typeface="Roboto Medium"/>
                <a:sym typeface="Roboto Medium"/>
              </a:defRPr>
            </a:lvl7pPr>
            <a:lvl8pPr marR="0" lvl="7" algn="l" rtl="0">
              <a:lnSpc>
                <a:spcPct val="115000"/>
              </a:lnSpc>
              <a:spcBef>
                <a:spcPts val="0"/>
              </a:spcBef>
              <a:spcAft>
                <a:spcPts val="0"/>
              </a:spcAft>
              <a:buClr>
                <a:srgbClr val="000000"/>
              </a:buClr>
              <a:buSzPts val="2400"/>
              <a:buFont typeface="Arial"/>
              <a:buNone/>
              <a:defRPr sz="3200" b="0" i="0" u="none" strike="noStrike" cap="none">
                <a:solidFill>
                  <a:schemeClr val="lt1"/>
                </a:solidFill>
                <a:latin typeface="Roboto Medium"/>
                <a:ea typeface="Roboto Medium"/>
                <a:cs typeface="Roboto Medium"/>
                <a:sym typeface="Roboto Medium"/>
              </a:defRPr>
            </a:lvl8pPr>
            <a:lvl9pPr marR="0" lvl="8" algn="l" rtl="0">
              <a:lnSpc>
                <a:spcPct val="115000"/>
              </a:lnSpc>
              <a:spcBef>
                <a:spcPts val="0"/>
              </a:spcBef>
              <a:spcAft>
                <a:spcPts val="0"/>
              </a:spcAft>
              <a:buClr>
                <a:srgbClr val="000000"/>
              </a:buClr>
              <a:buSzPts val="2400"/>
              <a:buFont typeface="Arial"/>
              <a:buNone/>
              <a:defRPr sz="3200" b="0" i="0" u="none" strike="noStrike" cap="none">
                <a:solidFill>
                  <a:schemeClr val="lt1"/>
                </a:solidFill>
                <a:latin typeface="Roboto Medium"/>
                <a:ea typeface="Roboto Medium"/>
                <a:cs typeface="Roboto Medium"/>
                <a:sym typeface="Roboto Medium"/>
              </a:defRPr>
            </a:lvl9pPr>
          </a:lstStyle>
          <a:p>
            <a:endParaRPr/>
          </a:p>
        </p:txBody>
      </p:sp>
    </p:spTree>
    <p:extLst>
      <p:ext uri="{BB962C8B-B14F-4D97-AF65-F5344CB8AC3E}">
        <p14:creationId xmlns:p14="http://schemas.microsoft.com/office/powerpoint/2010/main" val="2874336025"/>
      </p:ext>
    </p:extLst>
  </p:cSld>
  <p:clrMapOvr>
    <a:masterClrMapping/>
  </p:clrMapOvr>
  <p:extLst>
    <p:ext uri="{DCECCB84-F9BA-43D5-87BE-67443E8EF086}">
      <p15:sldGuideLst xmlns:p15="http://schemas.microsoft.com/office/powerpoint/2012/main">
        <p15:guide id="1" orient="horz" pos="936">
          <p15:clr>
            <a:srgbClr val="FA7B17"/>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matchingName="1 column - Big Header - GRAY">
  <p:cSld name="1 column - Big Header - GRAY">
    <p:bg>
      <p:bgPr>
        <a:solidFill>
          <a:schemeClr val="lt1"/>
        </a:solidFill>
        <a:effectLst/>
      </p:bgPr>
    </p:bg>
    <p:spTree>
      <p:nvGrpSpPr>
        <p:cNvPr id="1" name="Shape 369"/>
        <p:cNvGrpSpPr/>
        <p:nvPr/>
      </p:nvGrpSpPr>
      <p:grpSpPr>
        <a:xfrm>
          <a:off x="0" y="0"/>
          <a:ext cx="0" cy="0"/>
          <a:chOff x="0" y="0"/>
          <a:chExt cx="0" cy="0"/>
        </a:xfrm>
      </p:grpSpPr>
      <p:sp>
        <p:nvSpPr>
          <p:cNvPr id="370" name="Google Shape;370;p58"/>
          <p:cNvSpPr txBox="1"/>
          <p:nvPr/>
        </p:nvSpPr>
        <p:spPr>
          <a:xfrm>
            <a:off x="11086433" y="6161200"/>
            <a:ext cx="731600" cy="369200"/>
          </a:xfrm>
          <a:prstGeom prst="rect">
            <a:avLst/>
          </a:prstGeom>
          <a:noFill/>
          <a:ln>
            <a:noFill/>
          </a:ln>
        </p:spPr>
        <p:txBody>
          <a:bodyPr spcFirstLastPara="1" wrap="square" lIns="121900" tIns="121900" rIns="121900" bIns="121900" anchor="ctr" anchorCtr="0">
            <a:noAutofit/>
          </a:bodyPr>
          <a:lstStyle/>
          <a:p>
            <a:pPr marL="0" marR="0" lvl="0" indent="0" algn="r" rtl="0">
              <a:lnSpc>
                <a:spcPct val="100000"/>
              </a:lnSpc>
              <a:spcBef>
                <a:spcPts val="0"/>
              </a:spcBef>
              <a:spcAft>
                <a:spcPts val="0"/>
              </a:spcAft>
              <a:buClr>
                <a:srgbClr val="000000"/>
              </a:buClr>
              <a:buSzPts val="600"/>
              <a:buFont typeface="Arial"/>
              <a:buNone/>
            </a:pPr>
            <a:fld id="{00000000-1234-1234-1234-123412341234}" type="slidenum">
              <a:rPr lang="en" sz="800" b="0" i="0" u="none" strike="noStrike" cap="none">
                <a:solidFill>
                  <a:schemeClr val="lt1"/>
                </a:solidFill>
                <a:latin typeface="Roboto"/>
                <a:ea typeface="Roboto"/>
                <a:cs typeface="Roboto"/>
                <a:sym typeface="Roboto"/>
              </a:rPr>
              <a:pPr marL="0" marR="0" lvl="0" indent="0" algn="r" rtl="0">
                <a:lnSpc>
                  <a:spcPct val="100000"/>
                </a:lnSpc>
                <a:spcBef>
                  <a:spcPts val="0"/>
                </a:spcBef>
                <a:spcAft>
                  <a:spcPts val="0"/>
                </a:spcAft>
                <a:buClr>
                  <a:srgbClr val="000000"/>
                </a:buClr>
                <a:buSzPts val="600"/>
                <a:buFont typeface="Arial"/>
                <a:buNone/>
              </a:pPr>
              <a:t>‹#›</a:t>
            </a:fld>
            <a:endParaRPr sz="800" b="0" i="0" u="none" strike="noStrike" cap="none">
              <a:solidFill>
                <a:schemeClr val="lt1"/>
              </a:solidFill>
              <a:latin typeface="Roboto"/>
              <a:ea typeface="Roboto"/>
              <a:cs typeface="Roboto"/>
              <a:sym typeface="Roboto"/>
            </a:endParaRPr>
          </a:p>
        </p:txBody>
      </p:sp>
      <p:sp>
        <p:nvSpPr>
          <p:cNvPr id="371" name="Google Shape;371;p58"/>
          <p:cNvSpPr/>
          <p:nvPr/>
        </p:nvSpPr>
        <p:spPr>
          <a:xfrm>
            <a:off x="0" y="0"/>
            <a:ext cx="12192000" cy="927200"/>
          </a:xfrm>
          <a:prstGeom prst="rect">
            <a:avLst/>
          </a:prstGeom>
          <a:solidFill>
            <a:srgbClr val="3A4149"/>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2" name="Google Shape;372;p58"/>
          <p:cNvSpPr txBox="1">
            <a:spLocks noGrp="1"/>
          </p:cNvSpPr>
          <p:nvPr>
            <p:ph type="title"/>
          </p:nvPr>
        </p:nvSpPr>
        <p:spPr>
          <a:xfrm>
            <a:off x="364833" y="123901"/>
            <a:ext cx="11557600" cy="645200"/>
          </a:xfrm>
          <a:prstGeom prst="rect">
            <a:avLst/>
          </a:prstGeom>
          <a:noFill/>
          <a:ln>
            <a:noFill/>
          </a:ln>
        </p:spPr>
        <p:txBody>
          <a:bodyPr spcFirstLastPara="1" wrap="square" lIns="91425" tIns="91425" rIns="91425" bIns="91425" anchor="t" anchorCtr="0">
            <a:noAutofit/>
          </a:bodyPr>
          <a:lstStyle>
            <a:lvl1pPr marR="0" lvl="0" algn="l" rtl="0">
              <a:lnSpc>
                <a:spcPct val="115000"/>
              </a:lnSpc>
              <a:spcBef>
                <a:spcPts val="0"/>
              </a:spcBef>
              <a:spcAft>
                <a:spcPts val="0"/>
              </a:spcAft>
              <a:buClr>
                <a:srgbClr val="000000"/>
              </a:buClr>
              <a:buSzPts val="2400"/>
              <a:buFont typeface="Arial"/>
              <a:buNone/>
              <a:defRPr sz="3200" b="0" i="0" u="none" strike="noStrike" cap="none">
                <a:solidFill>
                  <a:schemeClr val="lt1"/>
                </a:solidFill>
                <a:latin typeface="Roboto Medium"/>
                <a:ea typeface="Roboto Medium"/>
                <a:cs typeface="Roboto Medium"/>
                <a:sym typeface="Roboto Medium"/>
              </a:defRPr>
            </a:lvl1pPr>
            <a:lvl2pPr marR="0" lvl="1" algn="l" rtl="0">
              <a:lnSpc>
                <a:spcPct val="115000"/>
              </a:lnSpc>
              <a:spcBef>
                <a:spcPts val="0"/>
              </a:spcBef>
              <a:spcAft>
                <a:spcPts val="0"/>
              </a:spcAft>
              <a:buClr>
                <a:srgbClr val="000000"/>
              </a:buClr>
              <a:buSzPts val="2400"/>
              <a:buFont typeface="Arial"/>
              <a:buNone/>
              <a:defRPr sz="3200" b="0" i="0" u="none" strike="noStrike" cap="none">
                <a:solidFill>
                  <a:schemeClr val="lt1"/>
                </a:solidFill>
                <a:latin typeface="Roboto Medium"/>
                <a:ea typeface="Roboto Medium"/>
                <a:cs typeface="Roboto Medium"/>
                <a:sym typeface="Roboto Medium"/>
              </a:defRPr>
            </a:lvl2pPr>
            <a:lvl3pPr marR="0" lvl="2" algn="l" rtl="0">
              <a:lnSpc>
                <a:spcPct val="115000"/>
              </a:lnSpc>
              <a:spcBef>
                <a:spcPts val="0"/>
              </a:spcBef>
              <a:spcAft>
                <a:spcPts val="0"/>
              </a:spcAft>
              <a:buClr>
                <a:srgbClr val="000000"/>
              </a:buClr>
              <a:buSzPts val="2400"/>
              <a:buFont typeface="Arial"/>
              <a:buNone/>
              <a:defRPr sz="3200" b="0" i="0" u="none" strike="noStrike" cap="none">
                <a:solidFill>
                  <a:schemeClr val="lt1"/>
                </a:solidFill>
                <a:latin typeface="Roboto Medium"/>
                <a:ea typeface="Roboto Medium"/>
                <a:cs typeface="Roboto Medium"/>
                <a:sym typeface="Roboto Medium"/>
              </a:defRPr>
            </a:lvl3pPr>
            <a:lvl4pPr marR="0" lvl="3" algn="l" rtl="0">
              <a:lnSpc>
                <a:spcPct val="115000"/>
              </a:lnSpc>
              <a:spcBef>
                <a:spcPts val="0"/>
              </a:spcBef>
              <a:spcAft>
                <a:spcPts val="0"/>
              </a:spcAft>
              <a:buClr>
                <a:srgbClr val="000000"/>
              </a:buClr>
              <a:buSzPts val="2400"/>
              <a:buFont typeface="Arial"/>
              <a:buNone/>
              <a:defRPr sz="3200" b="0" i="0" u="none" strike="noStrike" cap="none">
                <a:solidFill>
                  <a:schemeClr val="lt1"/>
                </a:solidFill>
                <a:latin typeface="Roboto Medium"/>
                <a:ea typeface="Roboto Medium"/>
                <a:cs typeface="Roboto Medium"/>
                <a:sym typeface="Roboto Medium"/>
              </a:defRPr>
            </a:lvl4pPr>
            <a:lvl5pPr marR="0" lvl="4" algn="l" rtl="0">
              <a:lnSpc>
                <a:spcPct val="115000"/>
              </a:lnSpc>
              <a:spcBef>
                <a:spcPts val="0"/>
              </a:spcBef>
              <a:spcAft>
                <a:spcPts val="0"/>
              </a:spcAft>
              <a:buClr>
                <a:srgbClr val="000000"/>
              </a:buClr>
              <a:buSzPts val="2400"/>
              <a:buFont typeface="Arial"/>
              <a:buNone/>
              <a:defRPr sz="3200" b="0" i="0" u="none" strike="noStrike" cap="none">
                <a:solidFill>
                  <a:schemeClr val="lt1"/>
                </a:solidFill>
                <a:latin typeface="Roboto Medium"/>
                <a:ea typeface="Roboto Medium"/>
                <a:cs typeface="Roboto Medium"/>
                <a:sym typeface="Roboto Medium"/>
              </a:defRPr>
            </a:lvl5pPr>
            <a:lvl6pPr marR="0" lvl="5" algn="l" rtl="0">
              <a:lnSpc>
                <a:spcPct val="115000"/>
              </a:lnSpc>
              <a:spcBef>
                <a:spcPts val="0"/>
              </a:spcBef>
              <a:spcAft>
                <a:spcPts val="0"/>
              </a:spcAft>
              <a:buClr>
                <a:srgbClr val="000000"/>
              </a:buClr>
              <a:buSzPts val="2400"/>
              <a:buFont typeface="Arial"/>
              <a:buNone/>
              <a:defRPr sz="3200" b="0" i="0" u="none" strike="noStrike" cap="none">
                <a:solidFill>
                  <a:schemeClr val="lt1"/>
                </a:solidFill>
                <a:latin typeface="Roboto Medium"/>
                <a:ea typeface="Roboto Medium"/>
                <a:cs typeface="Roboto Medium"/>
                <a:sym typeface="Roboto Medium"/>
              </a:defRPr>
            </a:lvl6pPr>
            <a:lvl7pPr marR="0" lvl="6" algn="l" rtl="0">
              <a:lnSpc>
                <a:spcPct val="115000"/>
              </a:lnSpc>
              <a:spcBef>
                <a:spcPts val="0"/>
              </a:spcBef>
              <a:spcAft>
                <a:spcPts val="0"/>
              </a:spcAft>
              <a:buClr>
                <a:srgbClr val="000000"/>
              </a:buClr>
              <a:buSzPts val="2400"/>
              <a:buFont typeface="Arial"/>
              <a:buNone/>
              <a:defRPr sz="3200" b="0" i="0" u="none" strike="noStrike" cap="none">
                <a:solidFill>
                  <a:schemeClr val="lt1"/>
                </a:solidFill>
                <a:latin typeface="Roboto Medium"/>
                <a:ea typeface="Roboto Medium"/>
                <a:cs typeface="Roboto Medium"/>
                <a:sym typeface="Roboto Medium"/>
              </a:defRPr>
            </a:lvl7pPr>
            <a:lvl8pPr marR="0" lvl="7" algn="l" rtl="0">
              <a:lnSpc>
                <a:spcPct val="115000"/>
              </a:lnSpc>
              <a:spcBef>
                <a:spcPts val="0"/>
              </a:spcBef>
              <a:spcAft>
                <a:spcPts val="0"/>
              </a:spcAft>
              <a:buClr>
                <a:srgbClr val="000000"/>
              </a:buClr>
              <a:buSzPts val="2400"/>
              <a:buFont typeface="Arial"/>
              <a:buNone/>
              <a:defRPr sz="3200" b="0" i="0" u="none" strike="noStrike" cap="none">
                <a:solidFill>
                  <a:schemeClr val="lt1"/>
                </a:solidFill>
                <a:latin typeface="Roboto Medium"/>
                <a:ea typeface="Roboto Medium"/>
                <a:cs typeface="Roboto Medium"/>
                <a:sym typeface="Roboto Medium"/>
              </a:defRPr>
            </a:lvl8pPr>
            <a:lvl9pPr marR="0" lvl="8" algn="l" rtl="0">
              <a:lnSpc>
                <a:spcPct val="115000"/>
              </a:lnSpc>
              <a:spcBef>
                <a:spcPts val="0"/>
              </a:spcBef>
              <a:spcAft>
                <a:spcPts val="0"/>
              </a:spcAft>
              <a:buClr>
                <a:srgbClr val="000000"/>
              </a:buClr>
              <a:buSzPts val="2400"/>
              <a:buFont typeface="Arial"/>
              <a:buNone/>
              <a:defRPr sz="3200" b="0" i="0" u="none" strike="noStrike" cap="none">
                <a:solidFill>
                  <a:schemeClr val="lt1"/>
                </a:solidFill>
                <a:latin typeface="Roboto Medium"/>
                <a:ea typeface="Roboto Medium"/>
                <a:cs typeface="Roboto Medium"/>
                <a:sym typeface="Roboto Medium"/>
              </a:defRPr>
            </a:lvl9pPr>
          </a:lstStyle>
          <a:p>
            <a:endParaRPr/>
          </a:p>
        </p:txBody>
      </p:sp>
      <p:sp>
        <p:nvSpPr>
          <p:cNvPr id="373" name="Google Shape;373;p58"/>
          <p:cNvSpPr txBox="1">
            <a:spLocks noGrp="1"/>
          </p:cNvSpPr>
          <p:nvPr>
            <p:ph type="subTitle" idx="1"/>
          </p:nvPr>
        </p:nvSpPr>
        <p:spPr>
          <a:xfrm>
            <a:off x="364833" y="1076867"/>
            <a:ext cx="11557600" cy="5018800"/>
          </a:xfrm>
          <a:prstGeom prst="rect">
            <a:avLst/>
          </a:prstGeom>
          <a:noFill/>
          <a:ln>
            <a:noFill/>
          </a:ln>
        </p:spPr>
        <p:txBody>
          <a:bodyPr spcFirstLastPara="1" wrap="square" lIns="91425" tIns="91425" rIns="91425" bIns="91425" anchor="t" anchorCtr="0">
            <a:noAutofit/>
          </a:bodyPr>
          <a:lstStyle>
            <a:lvl1pPr marR="0" lvl="0" algn="l" rtl="0">
              <a:lnSpc>
                <a:spcPct val="115000"/>
              </a:lnSpc>
              <a:spcBef>
                <a:spcPts val="0"/>
              </a:spcBef>
              <a:spcAft>
                <a:spcPts val="0"/>
              </a:spcAft>
              <a:buClr>
                <a:schemeClr val="dk2"/>
              </a:buClr>
              <a:buSzPts val="1400"/>
              <a:buFont typeface="Roboto"/>
              <a:buAutoNum type="arabicPeriod"/>
              <a:defRPr sz="1867" b="0" i="0" u="none" strike="noStrike" cap="none">
                <a:solidFill>
                  <a:schemeClr val="dk2"/>
                </a:solidFill>
                <a:latin typeface="Roboto"/>
                <a:ea typeface="Roboto"/>
                <a:cs typeface="Roboto"/>
                <a:sym typeface="Roboto"/>
              </a:defRPr>
            </a:lvl1pPr>
            <a:lvl2pPr marR="0" lvl="1" algn="l" rtl="0">
              <a:lnSpc>
                <a:spcPct val="115000"/>
              </a:lnSpc>
              <a:spcBef>
                <a:spcPts val="0"/>
              </a:spcBef>
              <a:spcAft>
                <a:spcPts val="0"/>
              </a:spcAft>
              <a:buClr>
                <a:srgbClr val="000000"/>
              </a:buClr>
              <a:buSzPts val="1100"/>
              <a:buFont typeface="Arial"/>
              <a:buAutoNum type="alphaLcPeriod"/>
              <a:defRPr sz="1467" b="0" i="0" u="none" strike="noStrike" cap="none">
                <a:solidFill>
                  <a:srgbClr val="666666"/>
                </a:solidFill>
                <a:latin typeface="Roboto"/>
                <a:ea typeface="Roboto"/>
                <a:cs typeface="Roboto"/>
                <a:sym typeface="Roboto"/>
              </a:defRPr>
            </a:lvl2pPr>
            <a:lvl3pPr marR="0" lvl="2" algn="l" rtl="0">
              <a:lnSpc>
                <a:spcPct val="115000"/>
              </a:lnSpc>
              <a:spcBef>
                <a:spcPts val="0"/>
              </a:spcBef>
              <a:spcAft>
                <a:spcPts val="0"/>
              </a:spcAft>
              <a:buClr>
                <a:srgbClr val="000000"/>
              </a:buClr>
              <a:buSzPts val="1100"/>
              <a:buFont typeface="Arial"/>
              <a:buAutoNum type="romanLcPeriod"/>
              <a:defRPr sz="1467" b="0" i="0" u="none" strike="noStrike" cap="none">
                <a:solidFill>
                  <a:srgbClr val="666666"/>
                </a:solidFill>
                <a:latin typeface="Roboto"/>
                <a:ea typeface="Roboto"/>
                <a:cs typeface="Roboto"/>
                <a:sym typeface="Roboto"/>
              </a:defRPr>
            </a:lvl3pPr>
            <a:lvl4pPr marR="0" lvl="3" algn="l" rtl="0">
              <a:lnSpc>
                <a:spcPct val="115000"/>
              </a:lnSpc>
              <a:spcBef>
                <a:spcPts val="0"/>
              </a:spcBef>
              <a:spcAft>
                <a:spcPts val="0"/>
              </a:spcAft>
              <a:buClr>
                <a:srgbClr val="000000"/>
              </a:buClr>
              <a:buSzPts val="1100"/>
              <a:buFont typeface="Arial"/>
              <a:buAutoNum type="arabicPeriod"/>
              <a:defRPr sz="1467" b="0" i="0" u="none" strike="noStrike" cap="none">
                <a:solidFill>
                  <a:srgbClr val="666666"/>
                </a:solidFill>
                <a:latin typeface="Roboto"/>
                <a:ea typeface="Roboto"/>
                <a:cs typeface="Roboto"/>
                <a:sym typeface="Roboto"/>
              </a:defRPr>
            </a:lvl4pPr>
            <a:lvl5pPr marR="0" lvl="4" algn="l" rtl="0">
              <a:lnSpc>
                <a:spcPct val="115000"/>
              </a:lnSpc>
              <a:spcBef>
                <a:spcPts val="0"/>
              </a:spcBef>
              <a:spcAft>
                <a:spcPts val="0"/>
              </a:spcAft>
              <a:buClr>
                <a:srgbClr val="000000"/>
              </a:buClr>
              <a:buSzPts val="1100"/>
              <a:buFont typeface="Arial"/>
              <a:buAutoNum type="alphaLcPeriod"/>
              <a:defRPr sz="1467" b="0" i="0" u="none" strike="noStrike" cap="none">
                <a:solidFill>
                  <a:srgbClr val="666666"/>
                </a:solidFill>
                <a:latin typeface="Roboto"/>
                <a:ea typeface="Roboto"/>
                <a:cs typeface="Roboto"/>
                <a:sym typeface="Roboto"/>
              </a:defRPr>
            </a:lvl5pPr>
            <a:lvl6pPr marR="0" lvl="5" algn="l" rtl="0">
              <a:lnSpc>
                <a:spcPct val="115000"/>
              </a:lnSpc>
              <a:spcBef>
                <a:spcPts val="0"/>
              </a:spcBef>
              <a:spcAft>
                <a:spcPts val="0"/>
              </a:spcAft>
              <a:buClr>
                <a:srgbClr val="000000"/>
              </a:buClr>
              <a:buSzPts val="1100"/>
              <a:buFont typeface="Arial"/>
              <a:buAutoNum type="romanLcPeriod"/>
              <a:defRPr sz="1467" b="0" i="0" u="none" strike="noStrike" cap="none">
                <a:solidFill>
                  <a:srgbClr val="666666"/>
                </a:solidFill>
                <a:latin typeface="Roboto"/>
                <a:ea typeface="Roboto"/>
                <a:cs typeface="Roboto"/>
                <a:sym typeface="Roboto"/>
              </a:defRPr>
            </a:lvl6pPr>
            <a:lvl7pPr marR="0" lvl="6" algn="l" rtl="0">
              <a:lnSpc>
                <a:spcPct val="115000"/>
              </a:lnSpc>
              <a:spcBef>
                <a:spcPts val="0"/>
              </a:spcBef>
              <a:spcAft>
                <a:spcPts val="0"/>
              </a:spcAft>
              <a:buClr>
                <a:srgbClr val="000000"/>
              </a:buClr>
              <a:buSzPts val="1100"/>
              <a:buFont typeface="Arial"/>
              <a:buAutoNum type="arabicPeriod"/>
              <a:defRPr sz="1467" b="0" i="0" u="none" strike="noStrike" cap="none">
                <a:solidFill>
                  <a:srgbClr val="666666"/>
                </a:solidFill>
                <a:latin typeface="Roboto"/>
                <a:ea typeface="Roboto"/>
                <a:cs typeface="Roboto"/>
                <a:sym typeface="Roboto"/>
              </a:defRPr>
            </a:lvl7pPr>
            <a:lvl8pPr marR="0" lvl="7" algn="l" rtl="0">
              <a:lnSpc>
                <a:spcPct val="115000"/>
              </a:lnSpc>
              <a:spcBef>
                <a:spcPts val="0"/>
              </a:spcBef>
              <a:spcAft>
                <a:spcPts val="0"/>
              </a:spcAft>
              <a:buClr>
                <a:srgbClr val="000000"/>
              </a:buClr>
              <a:buSzPts val="1100"/>
              <a:buFont typeface="Arial"/>
              <a:buAutoNum type="alphaLcPeriod"/>
              <a:defRPr sz="1467" b="0" i="0" u="none" strike="noStrike" cap="none">
                <a:solidFill>
                  <a:srgbClr val="666666"/>
                </a:solidFill>
                <a:latin typeface="Roboto"/>
                <a:ea typeface="Roboto"/>
                <a:cs typeface="Roboto"/>
                <a:sym typeface="Roboto"/>
              </a:defRPr>
            </a:lvl8pPr>
            <a:lvl9pPr marR="0" lvl="8" algn="l" rtl="0">
              <a:lnSpc>
                <a:spcPct val="115000"/>
              </a:lnSpc>
              <a:spcBef>
                <a:spcPts val="0"/>
              </a:spcBef>
              <a:spcAft>
                <a:spcPts val="0"/>
              </a:spcAft>
              <a:buClr>
                <a:srgbClr val="000000"/>
              </a:buClr>
              <a:buSzPts val="1100"/>
              <a:buFont typeface="Arial"/>
              <a:buAutoNum type="romanLcPeriod"/>
              <a:defRPr sz="1467" b="0" i="0" u="none" strike="noStrike" cap="none">
                <a:solidFill>
                  <a:srgbClr val="666666"/>
                </a:solidFill>
                <a:latin typeface="Roboto"/>
                <a:ea typeface="Roboto"/>
                <a:cs typeface="Roboto"/>
                <a:sym typeface="Roboto"/>
              </a:defRPr>
            </a:lvl9pPr>
          </a:lstStyle>
          <a:p>
            <a:endParaRPr/>
          </a:p>
        </p:txBody>
      </p:sp>
    </p:spTree>
    <p:extLst>
      <p:ext uri="{BB962C8B-B14F-4D97-AF65-F5344CB8AC3E}">
        <p14:creationId xmlns:p14="http://schemas.microsoft.com/office/powerpoint/2010/main" val="86361618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plain white">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88465699"/>
      </p:ext>
    </p:extLst>
  </p:cSld>
  <p:clrMapOvr>
    <a:overrideClrMapping bg1="dk1" tx1="lt1" bg2="dk2" tx2="lt2" accent1="accent1" accent2="accent2" accent3="accent3" accent4="accent4" accent5="accent5" accent6="accent6" hlink="hlink" folHlink="folHlink"/>
  </p:clrMapOvr>
  <p:transition spd="slow">
    <p:fade/>
  </p:transition>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5_Title and Content">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AB6374-0CFA-5B48-93D1-9E2896C23311}"/>
              </a:ext>
            </a:extLst>
          </p:cNvPr>
          <p:cNvSpPr>
            <a:spLocks noGrp="1"/>
          </p:cNvSpPr>
          <p:nvPr>
            <p:ph type="title" hasCustomPrompt="1"/>
          </p:nvPr>
        </p:nvSpPr>
        <p:spPr>
          <a:xfrm>
            <a:off x="513947" y="332700"/>
            <a:ext cx="4134253" cy="1039431"/>
          </a:xfrm>
        </p:spPr>
        <p:txBody>
          <a:bodyPr anchor="t">
            <a:noAutofit/>
          </a:bodyPr>
          <a:lstStyle>
            <a:lvl1pPr>
              <a:defRPr sz="3400" b="0" i="0">
                <a:solidFill>
                  <a:schemeClr val="bg1"/>
                </a:solidFill>
                <a:latin typeface="Segoe UI Light" panose="020B0502040204020203" pitchFamily="34" charset="0"/>
                <a:cs typeface="Segoe UI Light" panose="020B0502040204020203" pitchFamily="34" charset="0"/>
              </a:defRPr>
            </a:lvl1pPr>
          </a:lstStyle>
          <a:p>
            <a:r>
              <a:rPr lang="en-US"/>
              <a:t>click to edit master title style</a:t>
            </a:r>
          </a:p>
        </p:txBody>
      </p:sp>
      <p:sp>
        <p:nvSpPr>
          <p:cNvPr id="3" name="Content Placeholder 2">
            <a:extLst>
              <a:ext uri="{FF2B5EF4-FFF2-40B4-BE49-F238E27FC236}">
                <a16:creationId xmlns:a16="http://schemas.microsoft.com/office/drawing/2014/main" id="{5574DBC6-9412-D848-9B5C-970F62776991}"/>
              </a:ext>
            </a:extLst>
          </p:cNvPr>
          <p:cNvSpPr>
            <a:spLocks noGrp="1"/>
          </p:cNvSpPr>
          <p:nvPr>
            <p:ph idx="1" hasCustomPrompt="1"/>
          </p:nvPr>
        </p:nvSpPr>
        <p:spPr>
          <a:xfrm>
            <a:off x="494492" y="1491877"/>
            <a:ext cx="4904822" cy="365125"/>
          </a:xfrm>
        </p:spPr>
        <p:txBody>
          <a:bodyPr anchor="t">
            <a:noAutofit/>
          </a:bodyPr>
          <a:lstStyle>
            <a:lvl1pPr marL="0" indent="0">
              <a:lnSpc>
                <a:spcPct val="100000"/>
              </a:lnSpc>
              <a:buFontTx/>
              <a:buNone/>
              <a:defRPr sz="1200" b="0" i="0">
                <a:solidFill>
                  <a:schemeClr val="bg2"/>
                </a:solidFill>
                <a:latin typeface="Segoe UI Light" panose="020B0502040204020203" pitchFamily="34" charset="0"/>
                <a:cs typeface="Segoe UI Light" panose="020B0502040204020203" pitchFamily="34" charset="0"/>
              </a:defRPr>
            </a:lvl1pPr>
            <a:lvl2pPr marL="457200" indent="0">
              <a:lnSpc>
                <a:spcPct val="100000"/>
              </a:lnSpc>
              <a:buFontTx/>
              <a:buNone/>
              <a:defRPr sz="1200" b="0" i="0">
                <a:solidFill>
                  <a:schemeClr val="bg2"/>
                </a:solidFill>
                <a:latin typeface="Segoe UI Light" panose="020B0502040204020203" pitchFamily="34" charset="0"/>
                <a:cs typeface="Segoe UI Light" panose="020B0502040204020203" pitchFamily="34" charset="0"/>
              </a:defRPr>
            </a:lvl2pPr>
            <a:lvl3pPr marL="914400" indent="0">
              <a:lnSpc>
                <a:spcPct val="100000"/>
              </a:lnSpc>
              <a:buFontTx/>
              <a:buNone/>
              <a:defRPr sz="1200" b="0" i="0">
                <a:solidFill>
                  <a:schemeClr val="bg2"/>
                </a:solidFill>
                <a:latin typeface="Segoe UI Light" panose="020B0502040204020203" pitchFamily="34" charset="0"/>
                <a:cs typeface="Segoe UI Light" panose="020B0502040204020203" pitchFamily="34" charset="0"/>
              </a:defRPr>
            </a:lvl3pPr>
            <a:lvl4pPr marL="1371600" indent="0">
              <a:lnSpc>
                <a:spcPct val="100000"/>
              </a:lnSpc>
              <a:buFontTx/>
              <a:buNone/>
              <a:defRPr sz="1200" b="0" i="0">
                <a:solidFill>
                  <a:schemeClr val="bg2"/>
                </a:solidFill>
                <a:latin typeface="Segoe UI Light" panose="020B0502040204020203" pitchFamily="34" charset="0"/>
                <a:cs typeface="Segoe UI Light" panose="020B0502040204020203" pitchFamily="34" charset="0"/>
              </a:defRPr>
            </a:lvl4pPr>
            <a:lvl5pPr marL="1828800" indent="0">
              <a:lnSpc>
                <a:spcPct val="100000"/>
              </a:lnSpc>
              <a:buFontTx/>
              <a:buNone/>
              <a:defRPr sz="1200" b="0" i="0">
                <a:solidFill>
                  <a:schemeClr val="bg2"/>
                </a:solidFill>
                <a:latin typeface="Segoe UI Light" panose="020B0502040204020203" pitchFamily="34" charset="0"/>
                <a:cs typeface="Segoe UI Light" panose="020B0502040204020203" pitchFamily="34" charset="0"/>
              </a:defRPr>
            </a:lvl5pPr>
          </a:lstStyle>
          <a:p>
            <a:pPr lvl="0"/>
            <a:r>
              <a:rPr lang="en-US"/>
              <a:t>Click to edit master text styles</a:t>
            </a:r>
          </a:p>
          <a:p>
            <a:pPr lvl="1"/>
            <a:endParaRPr lang="en-US"/>
          </a:p>
        </p:txBody>
      </p:sp>
    </p:spTree>
    <p:extLst>
      <p:ext uri="{BB962C8B-B14F-4D97-AF65-F5344CB8AC3E}">
        <p14:creationId xmlns:p14="http://schemas.microsoft.com/office/powerpoint/2010/main" val="2466359137"/>
      </p:ext>
    </p:extLst>
  </p:cSld>
  <p:clrMapOvr>
    <a:masterClrMapping/>
  </p:clrMapOvr>
  <p:extLst>
    <p:ext uri="{DCECCB84-F9BA-43D5-87BE-67443E8EF086}">
      <p15:sldGuideLst xmlns:p15="http://schemas.microsoft.com/office/powerpoint/2012/main">
        <p15:guide id="1" orient="horz" pos="240">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accent3"/>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4" name="Picture Placeholder 3">
            <a:extLst>
              <a:ext uri="{FF2B5EF4-FFF2-40B4-BE49-F238E27FC236}">
                <a16:creationId xmlns:a16="http://schemas.microsoft.com/office/drawing/2014/main" id="{40BC5B99-509C-464A-99BC-BB61027E6D1A}"/>
              </a:ext>
            </a:extLst>
          </p:cNvPr>
          <p:cNvSpPr>
            <a:spLocks noGrp="1"/>
          </p:cNvSpPr>
          <p:nvPr>
            <p:ph type="pic" sz="quarter" idx="13"/>
          </p:nvPr>
        </p:nvSpPr>
        <p:spPr>
          <a:xfrm>
            <a:off x="5326063" y="0"/>
            <a:ext cx="6865937" cy="6858000"/>
          </a:xfrm>
        </p:spPr>
        <p:txBody>
          <a:bodyPr/>
          <a:lstStyle/>
          <a:p>
            <a:r>
              <a:rPr lang="en-US"/>
              <a:t>Click icon to add picture</a:t>
            </a:r>
          </a:p>
        </p:txBody>
      </p:sp>
    </p:spTree>
    <p:extLst>
      <p:ext uri="{BB962C8B-B14F-4D97-AF65-F5344CB8AC3E}">
        <p14:creationId xmlns:p14="http://schemas.microsoft.com/office/powerpoint/2010/main" val="2450743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1D16804B-3245-9A4C-A340-6FF89CF57D54}"/>
              </a:ext>
            </a:extLst>
          </p:cNvPr>
          <p:cNvSpPr>
            <a:spLocks noGrp="1"/>
          </p:cNvSpPr>
          <p:nvPr>
            <p:ph type="pic" sz="quarter" idx="13"/>
          </p:nvPr>
        </p:nvSpPr>
        <p:spPr>
          <a:xfrm>
            <a:off x="5334000" y="0"/>
            <a:ext cx="6858000" cy="6858000"/>
          </a:xfrm>
        </p:spPr>
        <p:txBody>
          <a:bodyPr/>
          <a:lstStyle/>
          <a:p>
            <a:r>
              <a:rPr lang="en-US"/>
              <a:t>Click icon to add picture</a:t>
            </a:r>
          </a:p>
        </p:txBody>
      </p:sp>
    </p:spTree>
    <p:extLst>
      <p:ext uri="{BB962C8B-B14F-4D97-AF65-F5344CB8AC3E}">
        <p14:creationId xmlns:p14="http://schemas.microsoft.com/office/powerpoint/2010/main" val="16220631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8055091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DC3B96-900D-400F-981F-02C6608304D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012B20B-8B8D-4A4C-90E8-420B3C4F3F9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5B6370E-081E-451D-8870-1FCAC0C4858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67C4796-7108-4BA8-8E13-0A3FFF7F34E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41D240-FE5D-4856-8512-A988D3EFB20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42F80E6-C464-488F-AA85-C3328F51A784}"/>
              </a:ext>
            </a:extLst>
          </p:cNvPr>
          <p:cNvSpPr>
            <a:spLocks noGrp="1"/>
          </p:cNvSpPr>
          <p:nvPr>
            <p:ph type="dt" sz="half" idx="10"/>
          </p:nvPr>
        </p:nvSpPr>
        <p:spPr/>
        <p:txBody>
          <a:bodyPr/>
          <a:lstStyle/>
          <a:p>
            <a:fld id="{1433FFE5-22F2-49D3-AAEC-EFDCDBF14ACE}" type="datetimeFigureOut">
              <a:rPr lang="en-US" smtClean="0"/>
              <a:t>10/6/2022</a:t>
            </a:fld>
            <a:endParaRPr lang="en-US"/>
          </a:p>
        </p:txBody>
      </p:sp>
      <p:sp>
        <p:nvSpPr>
          <p:cNvPr id="8" name="Footer Placeholder 7">
            <a:extLst>
              <a:ext uri="{FF2B5EF4-FFF2-40B4-BE49-F238E27FC236}">
                <a16:creationId xmlns:a16="http://schemas.microsoft.com/office/drawing/2014/main" id="{DADB1159-C4A9-447A-A780-221B73999AE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30716B6-C75E-4A3D-ADC4-5A2187D5FF76}"/>
              </a:ext>
            </a:extLst>
          </p:cNvPr>
          <p:cNvSpPr>
            <a:spLocks noGrp="1"/>
          </p:cNvSpPr>
          <p:nvPr>
            <p:ph type="sldNum" sz="quarter" idx="12"/>
          </p:nvPr>
        </p:nvSpPr>
        <p:spPr/>
        <p:txBody>
          <a:bodyPr/>
          <a:lstStyle/>
          <a:p>
            <a:fld id="{E6A08ECB-E592-4A89-BDE9-D9EE50F666B1}" type="slidenum">
              <a:rPr lang="en-US" smtClean="0"/>
              <a:t>‹#›</a:t>
            </a:fld>
            <a:endParaRPr lang="en-US"/>
          </a:p>
        </p:txBody>
      </p:sp>
    </p:spTree>
    <p:extLst>
      <p:ext uri="{BB962C8B-B14F-4D97-AF65-F5344CB8AC3E}">
        <p14:creationId xmlns:p14="http://schemas.microsoft.com/office/powerpoint/2010/main" val="346546393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Slide Left Title Black Bkg">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2207725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40">
          <p15:clr>
            <a:srgbClr val="5ACBF0"/>
          </p15:clr>
        </p15:guide>
        <p15:guide id="4" orient="horz" pos="2160">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Slide Left Title White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EC770E93-46FB-B04C-AFC6-A97F7105D84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0353541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40">
          <p15:clr>
            <a:srgbClr val="5ACBF0"/>
          </p15:clr>
        </p15:guide>
        <p15:guide id="4" orient="horz" pos="2160">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4925988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Slide Square Border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75615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75615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F20930C2-FF47-3F44-BA93-EEDCB40578EB}"/>
              </a:ext>
            </a:extLst>
          </p:cNvPr>
          <p:cNvSpPr>
            <a:spLocks noGrp="1"/>
          </p:cNvSpPr>
          <p:nvPr>
            <p:ph type="pic" sz="quarter" idx="13"/>
          </p:nvPr>
        </p:nvSpPr>
        <p:spPr>
          <a:xfrm>
            <a:off x="5627688" y="292100"/>
            <a:ext cx="6270625" cy="6272213"/>
          </a:xfrm>
        </p:spPr>
        <p:txBody>
          <a:bodyPr/>
          <a:lstStyle/>
          <a:p>
            <a:r>
              <a:rPr lang="en-US"/>
              <a:t>Click icon to add picture</a:t>
            </a:r>
          </a:p>
        </p:txBody>
      </p:sp>
    </p:spTree>
    <p:extLst>
      <p:ext uri="{BB962C8B-B14F-4D97-AF65-F5344CB8AC3E}">
        <p14:creationId xmlns:p14="http://schemas.microsoft.com/office/powerpoint/2010/main" val="9814180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3545">
          <p15:clr>
            <a:srgbClr val="FBAE40"/>
          </p15:clr>
        </p15:guide>
        <p15:guide id="6" pos="3364">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End Slide Color Bkg">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8643183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End Slide Black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0626556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8859733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5976233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2594026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569781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AB88C7-3572-47A1-838F-DABB146816E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2E29FB2-A46A-4DF6-812C-C081C5EA4ED1}"/>
              </a:ext>
            </a:extLst>
          </p:cNvPr>
          <p:cNvSpPr>
            <a:spLocks noGrp="1"/>
          </p:cNvSpPr>
          <p:nvPr>
            <p:ph type="dt" sz="half" idx="10"/>
          </p:nvPr>
        </p:nvSpPr>
        <p:spPr/>
        <p:txBody>
          <a:bodyPr/>
          <a:lstStyle/>
          <a:p>
            <a:fld id="{1433FFE5-22F2-49D3-AAEC-EFDCDBF14ACE}" type="datetimeFigureOut">
              <a:rPr lang="en-US" smtClean="0"/>
              <a:t>10/6/2022</a:t>
            </a:fld>
            <a:endParaRPr lang="en-US"/>
          </a:p>
        </p:txBody>
      </p:sp>
      <p:sp>
        <p:nvSpPr>
          <p:cNvPr id="4" name="Footer Placeholder 3">
            <a:extLst>
              <a:ext uri="{FF2B5EF4-FFF2-40B4-BE49-F238E27FC236}">
                <a16:creationId xmlns:a16="http://schemas.microsoft.com/office/drawing/2014/main" id="{AD899637-D2A6-4E00-A277-CD38D43E7F9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1952BA7-75D6-4BB3-A464-8014B3F039BD}"/>
              </a:ext>
            </a:extLst>
          </p:cNvPr>
          <p:cNvSpPr>
            <a:spLocks noGrp="1"/>
          </p:cNvSpPr>
          <p:nvPr>
            <p:ph type="sldNum" sz="quarter" idx="12"/>
          </p:nvPr>
        </p:nvSpPr>
        <p:spPr/>
        <p:txBody>
          <a:bodyPr/>
          <a:lstStyle/>
          <a:p>
            <a:fld id="{E6A08ECB-E592-4A89-BDE9-D9EE50F666B1}" type="slidenum">
              <a:rPr lang="en-US" smtClean="0"/>
              <a:t>‹#›</a:t>
            </a:fld>
            <a:endParaRPr lang="en-US"/>
          </a:p>
        </p:txBody>
      </p:sp>
    </p:spTree>
    <p:extLst>
      <p:ext uri="{BB962C8B-B14F-4D97-AF65-F5344CB8AC3E}">
        <p14:creationId xmlns:p14="http://schemas.microsoft.com/office/powerpoint/2010/main" val="387673756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394163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7701309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80763779"/>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14775068"/>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5173217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9222092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297856803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19217320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Header Background 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1109616-29F5-2A48-AD26-C036688E660A}"/>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844675"/>
            <a:ext cx="11018838" cy="4424363"/>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63864369"/>
      </p:ext>
    </p:extLst>
  </p:cSld>
  <p:clrMapOvr>
    <a:masterClrMapping/>
  </p:clrMapOvr>
  <p:transition>
    <p:fade/>
  </p:transition>
  <p:extLst>
    <p:ext uri="{DCECCB84-F9BA-43D5-87BE-67443E8EF086}">
      <p15:sldGuideLst xmlns:p15="http://schemas.microsoft.com/office/powerpoint/2012/main">
        <p15:guide id="2" orient="horz" pos="1162">
          <p15:clr>
            <a:srgbClr val="5ACBF0"/>
          </p15:clr>
        </p15:guide>
        <p15:guide id="3" orient="horz" pos="288">
          <p15:clr>
            <a:srgbClr val="5ACBF0"/>
          </p15:clr>
        </p15:guide>
        <p15:guide id="5" orient="horz" pos="904">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Header Background Two Column Bullet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D3A5130-10A1-954A-B139-8F920AB6EC86}"/>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accent3"/>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844674"/>
            <a:ext cx="5211763"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844674"/>
            <a:ext cx="5219700"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6274468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828B33D-0DC9-49D1-9B9D-42D01A8327A4}"/>
              </a:ext>
            </a:extLst>
          </p:cNvPr>
          <p:cNvSpPr>
            <a:spLocks noGrp="1"/>
          </p:cNvSpPr>
          <p:nvPr>
            <p:ph type="dt" sz="half" idx="10"/>
          </p:nvPr>
        </p:nvSpPr>
        <p:spPr/>
        <p:txBody>
          <a:bodyPr/>
          <a:lstStyle/>
          <a:p>
            <a:fld id="{1433FFE5-22F2-49D3-AAEC-EFDCDBF14ACE}" type="datetimeFigureOut">
              <a:rPr lang="en-US" smtClean="0"/>
              <a:t>10/6/2022</a:t>
            </a:fld>
            <a:endParaRPr lang="en-US"/>
          </a:p>
        </p:txBody>
      </p:sp>
      <p:sp>
        <p:nvSpPr>
          <p:cNvPr id="3" name="Footer Placeholder 2">
            <a:extLst>
              <a:ext uri="{FF2B5EF4-FFF2-40B4-BE49-F238E27FC236}">
                <a16:creationId xmlns:a16="http://schemas.microsoft.com/office/drawing/2014/main" id="{0E14BA52-494D-42BD-BE21-0A32F39921E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E7BE2D6-B53F-4945-BD63-04256AB29AF6}"/>
              </a:ext>
            </a:extLst>
          </p:cNvPr>
          <p:cNvSpPr>
            <a:spLocks noGrp="1"/>
          </p:cNvSpPr>
          <p:nvPr>
            <p:ph type="sldNum" sz="quarter" idx="12"/>
          </p:nvPr>
        </p:nvSpPr>
        <p:spPr/>
        <p:txBody>
          <a:bodyPr/>
          <a:lstStyle/>
          <a:p>
            <a:fld id="{E6A08ECB-E592-4A89-BDE9-D9EE50F666B1}" type="slidenum">
              <a:rPr lang="en-US" smtClean="0"/>
              <a:t>‹#›</a:t>
            </a:fld>
            <a:endParaRPr lang="en-US"/>
          </a:p>
        </p:txBody>
      </p:sp>
    </p:spTree>
    <p:extLst>
      <p:ext uri="{BB962C8B-B14F-4D97-AF65-F5344CB8AC3E}">
        <p14:creationId xmlns:p14="http://schemas.microsoft.com/office/powerpoint/2010/main" val="2609528240"/>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Header Background Two Column Non-bulleted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6D08175-261D-A74C-8918-CB97ADB19271}"/>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p>
        </p:txBody>
      </p:sp>
      <p:sp>
        <p:nvSpPr>
          <p:cNvPr id="4" name="Text Placeholder 3"/>
          <p:cNvSpPr>
            <a:spLocks noGrp="1"/>
          </p:cNvSpPr>
          <p:nvPr>
            <p:ph type="body" sz="quarter" idx="10"/>
          </p:nvPr>
        </p:nvSpPr>
        <p:spPr>
          <a:xfrm>
            <a:off x="584200" y="1853052"/>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844675"/>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091156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Header Background Two Column Content with Subhead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7941E1A-46FF-9B43-8237-B9FAC6645B8E}"/>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851161"/>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495686"/>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844675"/>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489200"/>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8424826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Header Background Three Column Bullet with Subtitle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5B0B838-FFE7-3848-8346-94C828955739}"/>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7971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7905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7971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78456513"/>
      </p:ext>
    </p:extLst>
  </p:cSld>
  <p:clrMapOvr>
    <a:masterClrMapping/>
  </p:clrMapOvr>
  <p:transition>
    <p:fade/>
  </p:transition>
  <p:extLst>
    <p:ext uri="{DCECCB84-F9BA-43D5-87BE-67443E8EF086}">
      <p15:sldGuideLst xmlns:p15="http://schemas.microsoft.com/office/powerpoint/2012/main">
        <p15:guide id="3" orient="horz" pos="1162">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Header Background Four Column Bullet with Subtitle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7D56507-64E9-FD49-A968-94669A530F3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88721195"/>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162">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Header Line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nchor="ct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7" name="Straight Connector 6">
            <a:extLst>
              <a:ext uri="{FF2B5EF4-FFF2-40B4-BE49-F238E27FC236}">
                <a16:creationId xmlns:a16="http://schemas.microsoft.com/office/drawing/2014/main" id="{8EDAE969-6DFB-AD4B-A4BB-4C9D04F1489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2764430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Header Line 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tx1"/>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AE9361ED-1B01-E94D-9CDA-29127BEC918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3859726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Header Line 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tx1"/>
                </a:soli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6161C8D7-A314-D146-8B0F-88DAD8C243A2}"/>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85865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_Header Background 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43174"/>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7699"/>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3"/>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B52B4BDF-7433-F544-8549-B08FCF3FD2A9}"/>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8261939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Header Line 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0" name="Straight Connector 9">
            <a:extLst>
              <a:ext uri="{FF2B5EF4-FFF2-40B4-BE49-F238E27FC236}">
                <a16:creationId xmlns:a16="http://schemas.microsoft.com/office/drawing/2014/main" id="{CF841732-6515-3E42-A4B2-E3983B953B2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146041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Header Line 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92439932"/>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ECB17F-EC6B-498B-BE0F-94996F61DA4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5BF269C-F78D-4961-AC48-42CF09B166C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28D63EC-14B8-4C57-B507-ECB3B9D873B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676309D-C108-41F0-B135-BC4E667B3ADF}"/>
              </a:ext>
            </a:extLst>
          </p:cNvPr>
          <p:cNvSpPr>
            <a:spLocks noGrp="1"/>
          </p:cNvSpPr>
          <p:nvPr>
            <p:ph type="dt" sz="half" idx="10"/>
          </p:nvPr>
        </p:nvSpPr>
        <p:spPr/>
        <p:txBody>
          <a:bodyPr/>
          <a:lstStyle/>
          <a:p>
            <a:fld id="{1433FFE5-22F2-49D3-AAEC-EFDCDBF14ACE}" type="datetimeFigureOut">
              <a:rPr lang="en-US" smtClean="0"/>
              <a:t>10/6/2022</a:t>
            </a:fld>
            <a:endParaRPr lang="en-US"/>
          </a:p>
        </p:txBody>
      </p:sp>
      <p:sp>
        <p:nvSpPr>
          <p:cNvPr id="6" name="Footer Placeholder 5">
            <a:extLst>
              <a:ext uri="{FF2B5EF4-FFF2-40B4-BE49-F238E27FC236}">
                <a16:creationId xmlns:a16="http://schemas.microsoft.com/office/drawing/2014/main" id="{A251D6C2-D629-469F-9191-6AA960A1260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0AF6C8A-8D9D-44CE-9D3B-06E2565B3F54}"/>
              </a:ext>
            </a:extLst>
          </p:cNvPr>
          <p:cNvSpPr>
            <a:spLocks noGrp="1"/>
          </p:cNvSpPr>
          <p:nvPr>
            <p:ph type="sldNum" sz="quarter" idx="12"/>
          </p:nvPr>
        </p:nvSpPr>
        <p:spPr/>
        <p:txBody>
          <a:bodyPr/>
          <a:lstStyle/>
          <a:p>
            <a:fld id="{E6A08ECB-E592-4A89-BDE9-D9EE50F666B1}" type="slidenum">
              <a:rPr lang="en-US" smtClean="0"/>
              <a:t>‹#›</a:t>
            </a:fld>
            <a:endParaRPr lang="en-US"/>
          </a:p>
        </p:txBody>
      </p:sp>
    </p:spTree>
    <p:extLst>
      <p:ext uri="{BB962C8B-B14F-4D97-AF65-F5344CB8AC3E}">
        <p14:creationId xmlns:p14="http://schemas.microsoft.com/office/powerpoint/2010/main" val="28838976"/>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Header Line Four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3920711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Header Line Blank">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cxnSp>
        <p:nvCxnSpPr>
          <p:cNvPr id="3" name="Straight Connector 2">
            <a:extLst>
              <a:ext uri="{FF2B5EF4-FFF2-40B4-BE49-F238E27FC236}">
                <a16:creationId xmlns:a16="http://schemas.microsoft.com/office/drawing/2014/main" id="{2502F9BD-EF25-7144-AB08-9EDFAA5C2CE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0145666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6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oAutofit/>
          </a:bodyPr>
          <a:lstStyle/>
          <a:p>
            <a:pPr algn="l"/>
            <a:r>
              <a:rPr lang="en-US" sz="3600">
                <a:solidFill>
                  <a:schemeClr val="tx2"/>
                </a:solidFill>
                <a:latin typeface="+mj-lt"/>
              </a:rPr>
              <a:t>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oAutofit/>
          </a:bodyPr>
          <a:lstStyle/>
          <a:p>
            <a:pPr algn="l"/>
            <a:r>
              <a:rPr lang="en-US" sz="3600">
                <a:solidFill>
                  <a:schemeClr val="tx2"/>
                </a:solidFill>
                <a:latin typeface="+mj-lt"/>
              </a:rPr>
              <a:t>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3886377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9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Jan</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Feb</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Mar</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Apr</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800">
                <a:solidFill>
                  <a:schemeClr val="tx2"/>
                </a:solidFill>
                <a:latin typeface="+mj-lt"/>
              </a:rPr>
              <a:t>May</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Jun</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Jul</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Aug</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Sep</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Oct</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800">
                <a:solidFill>
                  <a:schemeClr val="tx2"/>
                </a:solidFill>
                <a:latin typeface="+mj-lt"/>
              </a:rPr>
              <a:t>Nov</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Dec</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5204848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11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000">
                <a:solidFill>
                  <a:schemeClr val="tx2"/>
                </a:solidFill>
                <a:latin typeface="+mj-lt"/>
              </a:rPr>
              <a:t>Week 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000">
                <a:solidFill>
                  <a:schemeClr val="tx2"/>
                </a:solidFill>
                <a:latin typeface="+mj-lt"/>
              </a:rPr>
              <a:t>Week 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870843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13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Tree>
    <p:extLst>
      <p:ext uri="{BB962C8B-B14F-4D97-AF65-F5344CB8AC3E}">
        <p14:creationId xmlns:p14="http://schemas.microsoft.com/office/powerpoint/2010/main" val="206507278"/>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12_Header Line 12 Months">
    <p:bg>
      <p:bgPr>
        <a:solidFill>
          <a:schemeClr val="tx2"/>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accent3"/>
                </a:solidFill>
              </a:defRPr>
            </a:lvl1pPr>
          </a:lstStyle>
          <a:p>
            <a:r>
              <a:rPr lang="en-US"/>
              <a:t>Click to edit Master title style</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Tree>
    <p:extLst>
      <p:ext uri="{BB962C8B-B14F-4D97-AF65-F5344CB8AC3E}">
        <p14:creationId xmlns:p14="http://schemas.microsoft.com/office/powerpoint/2010/main" val="1954341508"/>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14_Header Line 12 Months">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E9C8D47-3F89-2440-BD17-30886A5B991A}"/>
              </a:ext>
            </a:extLst>
          </p:cNvPr>
          <p:cNvSpPr/>
          <p:nvPr userDrawn="1"/>
        </p:nvSpPr>
        <p:spPr bwMode="auto">
          <a:xfrm>
            <a:off x="0"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3477325" cy="1107996"/>
          </a:xfrm>
        </p:spPr>
        <p:txBody>
          <a:bodyPr wrap="square">
            <a:spAutoFit/>
          </a:bodyPr>
          <a:lstStyle>
            <a:lvl1pPr>
              <a:defRPr>
                <a:solidFill>
                  <a:schemeClr val="accent3"/>
                </a:solidFill>
              </a:defRPr>
            </a:lvl1pPr>
          </a:lstStyle>
          <a:p>
            <a:r>
              <a:rPr lang="en-US"/>
              <a:t>Click to edit Master title style</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 name="Text Placeholder 4">
            <a:extLst>
              <a:ext uri="{FF2B5EF4-FFF2-40B4-BE49-F238E27FC236}">
                <a16:creationId xmlns:a16="http://schemas.microsoft.com/office/drawing/2014/main" id="{C0CD7CCE-7A0A-2445-87E0-A18FB3B723C6}"/>
              </a:ext>
            </a:extLst>
          </p:cNvPr>
          <p:cNvSpPr>
            <a:spLocks noGrp="1"/>
          </p:cNvSpPr>
          <p:nvPr>
            <p:ph type="body" sz="quarter" idx="34"/>
          </p:nvPr>
        </p:nvSpPr>
        <p:spPr>
          <a:xfrm>
            <a:off x="584200" y="2017713"/>
            <a:ext cx="3481388" cy="430887"/>
          </a:xfrm>
        </p:spPr>
        <p:txBody>
          <a:bodyPr/>
          <a:lstStyle>
            <a:lvl1pPr marL="0" indent="0">
              <a:buNone/>
              <a:defRPr>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2683030449"/>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11645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2906294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DA0FA6-AD75-421B-A9B1-A7780F7AFEE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017702D-6AF5-4C07-BE57-B615930054F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675BD2C-4383-494E-8E0F-FDAB34D44B7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321D3D9-432E-4198-BCED-345963F0FE8E}"/>
              </a:ext>
            </a:extLst>
          </p:cNvPr>
          <p:cNvSpPr>
            <a:spLocks noGrp="1"/>
          </p:cNvSpPr>
          <p:nvPr>
            <p:ph type="dt" sz="half" idx="10"/>
          </p:nvPr>
        </p:nvSpPr>
        <p:spPr/>
        <p:txBody>
          <a:bodyPr/>
          <a:lstStyle/>
          <a:p>
            <a:fld id="{1433FFE5-22F2-49D3-AAEC-EFDCDBF14ACE}" type="datetimeFigureOut">
              <a:rPr lang="en-US" smtClean="0"/>
              <a:t>10/6/2022</a:t>
            </a:fld>
            <a:endParaRPr lang="en-US"/>
          </a:p>
        </p:txBody>
      </p:sp>
      <p:sp>
        <p:nvSpPr>
          <p:cNvPr id="6" name="Footer Placeholder 5">
            <a:extLst>
              <a:ext uri="{FF2B5EF4-FFF2-40B4-BE49-F238E27FC236}">
                <a16:creationId xmlns:a16="http://schemas.microsoft.com/office/drawing/2014/main" id="{D991726F-FA87-40D8-89B6-4588CA7D33E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771139E-75B9-4F60-B032-BCA92EC0955C}"/>
              </a:ext>
            </a:extLst>
          </p:cNvPr>
          <p:cNvSpPr>
            <a:spLocks noGrp="1"/>
          </p:cNvSpPr>
          <p:nvPr>
            <p:ph type="sldNum" sz="quarter" idx="12"/>
          </p:nvPr>
        </p:nvSpPr>
        <p:spPr/>
        <p:txBody>
          <a:bodyPr/>
          <a:lstStyle/>
          <a:p>
            <a:fld id="{E6A08ECB-E592-4A89-BDE9-D9EE50F666B1}" type="slidenum">
              <a:rPr lang="en-US" smtClean="0"/>
              <a:t>‹#›</a:t>
            </a:fld>
            <a:endParaRPr lang="en-US"/>
          </a:p>
        </p:txBody>
      </p:sp>
    </p:spTree>
    <p:extLst>
      <p:ext uri="{BB962C8B-B14F-4D97-AF65-F5344CB8AC3E}">
        <p14:creationId xmlns:p14="http://schemas.microsoft.com/office/powerpoint/2010/main" val="375759952"/>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2692790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 Square Photo Lef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0" y="0"/>
            <a:ext cx="6892925" cy="6858000"/>
          </a:xfrm>
        </p:spPr>
        <p:txBody>
          <a:bodyPr/>
          <a:lstStyle/>
          <a:p>
            <a:r>
              <a:rPr lang="en-US"/>
              <a:t>Click icon to add picture</a:t>
            </a:r>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7192963" y="457200"/>
            <a:ext cx="4416425" cy="553998"/>
          </a:xfrm>
        </p:spPr>
        <p:txBody>
          <a:bodyPr/>
          <a:lstStyle/>
          <a:p>
            <a:r>
              <a:rPr lang="en-US"/>
              <a:t>Click to edit Master title style</a:t>
            </a:r>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7192963" y="1436688"/>
            <a:ext cx="3470275" cy="2043636"/>
          </a:xfrm>
        </p:spPr>
        <p:txBody>
          <a:bodyPr/>
          <a:lstStyle>
            <a:lvl1pPr marL="0" indent="0">
              <a:buFontTx/>
              <a:buNone/>
              <a:defRPr/>
            </a:lvl1pPr>
            <a:lvl2pPr marL="228600" indent="0">
              <a:buFontTx/>
              <a:buNone/>
              <a:defRPr/>
            </a:lvl2pPr>
            <a:lvl3pPr marL="457200" indent="0">
              <a:buFontTx/>
              <a:buNone/>
              <a:defRPr/>
            </a:lvl3pPr>
            <a:lvl4pPr marL="661988" indent="0">
              <a:buFontTx/>
              <a:buNone/>
              <a:defRPr/>
            </a:lvl4pPr>
            <a:lvl5pPr marL="855663" indent="0">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1665006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4342">
          <p15:clr>
            <a:srgbClr val="A4A3A4"/>
          </p15:clr>
        </p15:guide>
        <p15:guide id="19" pos="4531">
          <p15:clr>
            <a:srgbClr val="A4A3A4"/>
          </p15:clr>
        </p15:guide>
        <p15:guide id="28" orient="horz" pos="905">
          <p15:clr>
            <a:srgbClr val="5ACBF0"/>
          </p15:clr>
        </p15:guide>
        <p15:guide id="30" orient="horz" pos="288">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 Square Photo Righ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5299075" y="0"/>
            <a:ext cx="6892925" cy="6858000"/>
          </a:xfrm>
        </p:spPr>
        <p:txBody>
          <a:bodyPr/>
          <a:lstStyle/>
          <a:p>
            <a:r>
              <a:rPr lang="en-US"/>
              <a:t>Click icon to add picture</a:t>
            </a:r>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584200" y="457200"/>
            <a:ext cx="4416425" cy="553998"/>
          </a:xfrm>
        </p:spPr>
        <p:txBody>
          <a:bodyPr/>
          <a:lstStyle/>
          <a:p>
            <a:r>
              <a:rPr lang="en-US"/>
              <a:t>Click to edit Master title style</a:t>
            </a:r>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584200" y="1436688"/>
            <a:ext cx="3470275" cy="2302169"/>
          </a:xfrm>
        </p:spPr>
        <p:txBody>
          <a:bodyPr/>
          <a:lstStyle>
            <a:lvl1pPr marL="0" indent="0">
              <a:buFontTx/>
              <a:buNone/>
              <a:defRPr sz="2200"/>
            </a:lvl1pPr>
            <a:lvl2pPr marL="228600" indent="0">
              <a:buFontTx/>
              <a:buNone/>
              <a:defRPr sz="2200"/>
            </a:lvl2pPr>
            <a:lvl3pPr marL="457200" indent="0">
              <a:buFontTx/>
              <a:buNone/>
              <a:defRPr sz="2200"/>
            </a:lvl3pPr>
            <a:lvl4pPr marL="661988" indent="0">
              <a:buFontTx/>
              <a:buNone/>
              <a:defRPr sz="2200"/>
            </a:lvl4pPr>
            <a:lvl5pPr marL="855663" indent="0">
              <a:buFontTx/>
              <a:buNone/>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197594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3160">
          <p15:clr>
            <a:srgbClr val="A4A3A4"/>
          </p15:clr>
        </p15:guide>
        <p15:guide id="19" pos="3341">
          <p15:clr>
            <a:srgbClr val="A4A3A4"/>
          </p15:clr>
        </p15:guide>
        <p15:guide id="28" orient="horz" pos="905">
          <p15:clr>
            <a:srgbClr val="5ACBF0"/>
          </p15:clr>
        </p15:guide>
        <p15:guide id="30" orient="horz" pos="288">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Photo full bleed upp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585789"/>
            <a:ext cx="12192000" cy="1362282"/>
          </a:xfrm>
          <a:noFill/>
        </p:spPr>
        <p:txBody>
          <a:bodyPr lIns="585216" tIns="0" rIns="585216" bIns="586800" anchor="t"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08551735"/>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7292218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57110897"/>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1_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5" name="Title 1">
            <a:extLst>
              <a:ext uri="{FF2B5EF4-FFF2-40B4-BE49-F238E27FC236}">
                <a16:creationId xmlns:a16="http://schemas.microsoft.com/office/drawing/2014/main" id="{04D80903-AB2F-EA47-B1B9-181A4D5084E7}"/>
              </a:ext>
            </a:extLst>
          </p:cNvPr>
          <p:cNvSpPr txBox="1">
            <a:spLocks/>
          </p:cNvSpPr>
          <p:nvPr userDrawn="1"/>
        </p:nvSpPr>
        <p:spPr>
          <a:xfrm>
            <a:off x="584200" y="2425780"/>
            <a:ext cx="5511800" cy="1107996"/>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anose="020B0502040204020203" pitchFamily="34" charset="0"/>
              </a:defRPr>
            </a:lvl1pPr>
          </a:lstStyle>
          <a:p>
            <a:r>
              <a:rPr lang="en-US"/>
              <a:t>Event name or presentation title </a:t>
            </a:r>
          </a:p>
        </p:txBody>
      </p:sp>
      <p:sp>
        <p:nvSpPr>
          <p:cNvPr id="7" name="Text Placeholder 4">
            <a:extLst>
              <a:ext uri="{FF2B5EF4-FFF2-40B4-BE49-F238E27FC236}">
                <a16:creationId xmlns:a16="http://schemas.microsoft.com/office/drawing/2014/main" id="{A200C02C-4314-EE45-A300-21710CAE4FE5}"/>
              </a:ext>
            </a:extLst>
          </p:cNvPr>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9" name="MS logo white - EMF" descr="Microsoft logo white text version">
            <a:extLst>
              <a:ext uri="{FF2B5EF4-FFF2-40B4-BE49-F238E27FC236}">
                <a16:creationId xmlns:a16="http://schemas.microsoft.com/office/drawing/2014/main" id="{EDE56B65-3E69-6146-8830-D107DE1E3AE7}"/>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658711020"/>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59202694"/>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42769516"/>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53595496"/>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21" Type="http://schemas.openxmlformats.org/officeDocument/2006/relationships/slideLayout" Target="../slideLayouts/slideLayout32.xml"/><Relationship Id="rId34" Type="http://schemas.openxmlformats.org/officeDocument/2006/relationships/slideLayout" Target="../slideLayouts/slideLayout45.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slideLayout" Target="../slideLayouts/slideLayout44.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29" Type="http://schemas.openxmlformats.org/officeDocument/2006/relationships/slideLayout" Target="../slideLayouts/slideLayout40.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37" Type="http://schemas.openxmlformats.org/officeDocument/2006/relationships/image" Target="../media/image1.emf"/><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36" Type="http://schemas.openxmlformats.org/officeDocument/2006/relationships/theme" Target="../theme/theme2.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31" Type="http://schemas.openxmlformats.org/officeDocument/2006/relationships/slideLayout" Target="../slideLayouts/slideLayout4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35" Type="http://schemas.openxmlformats.org/officeDocument/2006/relationships/slideLayout" Target="../slideLayouts/slideLayout46.xml"/><Relationship Id="rId8" Type="http://schemas.openxmlformats.org/officeDocument/2006/relationships/slideLayout" Target="../slideLayouts/slideLayout19.xml"/><Relationship Id="rId3" Type="http://schemas.openxmlformats.org/officeDocument/2006/relationships/slideLayout" Target="../slideLayouts/slideLayout14.xml"/></Relationships>
</file>

<file path=ppt/slideMasters/_rels/slideMaster3.xml.rels><?xml version="1.0" encoding="UTF-8" standalone="yes"?>
<Relationships xmlns="http://schemas.openxmlformats.org/package/2006/relationships"><Relationship Id="rId26" Type="http://schemas.openxmlformats.org/officeDocument/2006/relationships/slideLayout" Target="../slideLayouts/slideLayout72.xml"/><Relationship Id="rId117" Type="http://schemas.openxmlformats.org/officeDocument/2006/relationships/theme" Target="../theme/theme3.xml"/><Relationship Id="rId21" Type="http://schemas.openxmlformats.org/officeDocument/2006/relationships/slideLayout" Target="../slideLayouts/slideLayout67.xml"/><Relationship Id="rId42" Type="http://schemas.openxmlformats.org/officeDocument/2006/relationships/slideLayout" Target="../slideLayouts/slideLayout88.xml"/><Relationship Id="rId47" Type="http://schemas.openxmlformats.org/officeDocument/2006/relationships/slideLayout" Target="../slideLayouts/slideLayout93.xml"/><Relationship Id="rId63" Type="http://schemas.openxmlformats.org/officeDocument/2006/relationships/slideLayout" Target="../slideLayouts/slideLayout109.xml"/><Relationship Id="rId68" Type="http://schemas.openxmlformats.org/officeDocument/2006/relationships/slideLayout" Target="../slideLayouts/slideLayout114.xml"/><Relationship Id="rId84" Type="http://schemas.openxmlformats.org/officeDocument/2006/relationships/slideLayout" Target="../slideLayouts/slideLayout130.xml"/><Relationship Id="rId89" Type="http://schemas.openxmlformats.org/officeDocument/2006/relationships/slideLayout" Target="../slideLayouts/slideLayout135.xml"/><Relationship Id="rId112" Type="http://schemas.openxmlformats.org/officeDocument/2006/relationships/slideLayout" Target="../slideLayouts/slideLayout158.xml"/><Relationship Id="rId16" Type="http://schemas.openxmlformats.org/officeDocument/2006/relationships/slideLayout" Target="../slideLayouts/slideLayout62.xml"/><Relationship Id="rId107" Type="http://schemas.openxmlformats.org/officeDocument/2006/relationships/slideLayout" Target="../slideLayouts/slideLayout153.xml"/><Relationship Id="rId11" Type="http://schemas.openxmlformats.org/officeDocument/2006/relationships/slideLayout" Target="../slideLayouts/slideLayout57.xml"/><Relationship Id="rId32" Type="http://schemas.openxmlformats.org/officeDocument/2006/relationships/slideLayout" Target="../slideLayouts/slideLayout78.xml"/><Relationship Id="rId37" Type="http://schemas.openxmlformats.org/officeDocument/2006/relationships/slideLayout" Target="../slideLayouts/slideLayout83.xml"/><Relationship Id="rId53" Type="http://schemas.openxmlformats.org/officeDocument/2006/relationships/slideLayout" Target="../slideLayouts/slideLayout99.xml"/><Relationship Id="rId58" Type="http://schemas.openxmlformats.org/officeDocument/2006/relationships/slideLayout" Target="../slideLayouts/slideLayout104.xml"/><Relationship Id="rId74" Type="http://schemas.openxmlformats.org/officeDocument/2006/relationships/slideLayout" Target="../slideLayouts/slideLayout120.xml"/><Relationship Id="rId79" Type="http://schemas.openxmlformats.org/officeDocument/2006/relationships/slideLayout" Target="../slideLayouts/slideLayout125.xml"/><Relationship Id="rId102" Type="http://schemas.openxmlformats.org/officeDocument/2006/relationships/slideLayout" Target="../slideLayouts/slideLayout148.xml"/><Relationship Id="rId5" Type="http://schemas.openxmlformats.org/officeDocument/2006/relationships/slideLayout" Target="../slideLayouts/slideLayout51.xml"/><Relationship Id="rId90" Type="http://schemas.openxmlformats.org/officeDocument/2006/relationships/slideLayout" Target="../slideLayouts/slideLayout136.xml"/><Relationship Id="rId95" Type="http://schemas.openxmlformats.org/officeDocument/2006/relationships/slideLayout" Target="../slideLayouts/slideLayout141.xml"/><Relationship Id="rId22" Type="http://schemas.openxmlformats.org/officeDocument/2006/relationships/slideLayout" Target="../slideLayouts/slideLayout68.xml"/><Relationship Id="rId27" Type="http://schemas.openxmlformats.org/officeDocument/2006/relationships/slideLayout" Target="../slideLayouts/slideLayout73.xml"/><Relationship Id="rId43" Type="http://schemas.openxmlformats.org/officeDocument/2006/relationships/slideLayout" Target="../slideLayouts/slideLayout89.xml"/><Relationship Id="rId48" Type="http://schemas.openxmlformats.org/officeDocument/2006/relationships/slideLayout" Target="../slideLayouts/slideLayout94.xml"/><Relationship Id="rId64" Type="http://schemas.openxmlformats.org/officeDocument/2006/relationships/slideLayout" Target="../slideLayouts/slideLayout110.xml"/><Relationship Id="rId69" Type="http://schemas.openxmlformats.org/officeDocument/2006/relationships/slideLayout" Target="../slideLayouts/slideLayout115.xml"/><Relationship Id="rId113" Type="http://schemas.openxmlformats.org/officeDocument/2006/relationships/slideLayout" Target="../slideLayouts/slideLayout159.xml"/><Relationship Id="rId118" Type="http://schemas.openxmlformats.org/officeDocument/2006/relationships/image" Target="../media/image1.emf"/><Relationship Id="rId80" Type="http://schemas.openxmlformats.org/officeDocument/2006/relationships/slideLayout" Target="../slideLayouts/slideLayout126.xml"/><Relationship Id="rId85" Type="http://schemas.openxmlformats.org/officeDocument/2006/relationships/slideLayout" Target="../slideLayouts/slideLayout131.xml"/><Relationship Id="rId12" Type="http://schemas.openxmlformats.org/officeDocument/2006/relationships/slideLayout" Target="../slideLayouts/slideLayout58.xml"/><Relationship Id="rId17" Type="http://schemas.openxmlformats.org/officeDocument/2006/relationships/slideLayout" Target="../slideLayouts/slideLayout63.xml"/><Relationship Id="rId33" Type="http://schemas.openxmlformats.org/officeDocument/2006/relationships/slideLayout" Target="../slideLayouts/slideLayout79.xml"/><Relationship Id="rId38" Type="http://schemas.openxmlformats.org/officeDocument/2006/relationships/slideLayout" Target="../slideLayouts/slideLayout84.xml"/><Relationship Id="rId59" Type="http://schemas.openxmlformats.org/officeDocument/2006/relationships/slideLayout" Target="../slideLayouts/slideLayout105.xml"/><Relationship Id="rId103" Type="http://schemas.openxmlformats.org/officeDocument/2006/relationships/slideLayout" Target="../slideLayouts/slideLayout149.xml"/><Relationship Id="rId108" Type="http://schemas.openxmlformats.org/officeDocument/2006/relationships/slideLayout" Target="../slideLayouts/slideLayout154.xml"/><Relationship Id="rId54" Type="http://schemas.openxmlformats.org/officeDocument/2006/relationships/slideLayout" Target="../slideLayouts/slideLayout100.xml"/><Relationship Id="rId70" Type="http://schemas.openxmlformats.org/officeDocument/2006/relationships/slideLayout" Target="../slideLayouts/slideLayout116.xml"/><Relationship Id="rId75" Type="http://schemas.openxmlformats.org/officeDocument/2006/relationships/slideLayout" Target="../slideLayouts/slideLayout121.xml"/><Relationship Id="rId91" Type="http://schemas.openxmlformats.org/officeDocument/2006/relationships/slideLayout" Target="../slideLayouts/slideLayout137.xml"/><Relationship Id="rId96" Type="http://schemas.openxmlformats.org/officeDocument/2006/relationships/slideLayout" Target="../slideLayouts/slideLayout142.xml"/><Relationship Id="rId1" Type="http://schemas.openxmlformats.org/officeDocument/2006/relationships/slideLayout" Target="../slideLayouts/slideLayout47.xml"/><Relationship Id="rId6" Type="http://schemas.openxmlformats.org/officeDocument/2006/relationships/slideLayout" Target="../slideLayouts/slideLayout52.xml"/><Relationship Id="rId23" Type="http://schemas.openxmlformats.org/officeDocument/2006/relationships/slideLayout" Target="../slideLayouts/slideLayout69.xml"/><Relationship Id="rId28" Type="http://schemas.openxmlformats.org/officeDocument/2006/relationships/slideLayout" Target="../slideLayouts/slideLayout74.xml"/><Relationship Id="rId49" Type="http://schemas.openxmlformats.org/officeDocument/2006/relationships/slideLayout" Target="../slideLayouts/slideLayout95.xml"/><Relationship Id="rId114" Type="http://schemas.openxmlformats.org/officeDocument/2006/relationships/slideLayout" Target="../slideLayouts/slideLayout160.xml"/><Relationship Id="rId10" Type="http://schemas.openxmlformats.org/officeDocument/2006/relationships/slideLayout" Target="../slideLayouts/slideLayout56.xml"/><Relationship Id="rId31" Type="http://schemas.openxmlformats.org/officeDocument/2006/relationships/slideLayout" Target="../slideLayouts/slideLayout77.xml"/><Relationship Id="rId44" Type="http://schemas.openxmlformats.org/officeDocument/2006/relationships/slideLayout" Target="../slideLayouts/slideLayout90.xml"/><Relationship Id="rId52" Type="http://schemas.openxmlformats.org/officeDocument/2006/relationships/slideLayout" Target="../slideLayouts/slideLayout98.xml"/><Relationship Id="rId60" Type="http://schemas.openxmlformats.org/officeDocument/2006/relationships/slideLayout" Target="../slideLayouts/slideLayout106.xml"/><Relationship Id="rId65" Type="http://schemas.openxmlformats.org/officeDocument/2006/relationships/slideLayout" Target="../slideLayouts/slideLayout111.xml"/><Relationship Id="rId73" Type="http://schemas.openxmlformats.org/officeDocument/2006/relationships/slideLayout" Target="../slideLayouts/slideLayout119.xml"/><Relationship Id="rId78" Type="http://schemas.openxmlformats.org/officeDocument/2006/relationships/slideLayout" Target="../slideLayouts/slideLayout124.xml"/><Relationship Id="rId81" Type="http://schemas.openxmlformats.org/officeDocument/2006/relationships/slideLayout" Target="../slideLayouts/slideLayout127.xml"/><Relationship Id="rId86" Type="http://schemas.openxmlformats.org/officeDocument/2006/relationships/slideLayout" Target="../slideLayouts/slideLayout132.xml"/><Relationship Id="rId94" Type="http://schemas.openxmlformats.org/officeDocument/2006/relationships/slideLayout" Target="../slideLayouts/slideLayout140.xml"/><Relationship Id="rId99" Type="http://schemas.openxmlformats.org/officeDocument/2006/relationships/slideLayout" Target="../slideLayouts/slideLayout145.xml"/><Relationship Id="rId101" Type="http://schemas.openxmlformats.org/officeDocument/2006/relationships/slideLayout" Target="../slideLayouts/slideLayout147.xml"/><Relationship Id="rId4" Type="http://schemas.openxmlformats.org/officeDocument/2006/relationships/slideLayout" Target="../slideLayouts/slideLayout50.xml"/><Relationship Id="rId9" Type="http://schemas.openxmlformats.org/officeDocument/2006/relationships/slideLayout" Target="../slideLayouts/slideLayout55.xml"/><Relationship Id="rId13" Type="http://schemas.openxmlformats.org/officeDocument/2006/relationships/slideLayout" Target="../slideLayouts/slideLayout59.xml"/><Relationship Id="rId18" Type="http://schemas.openxmlformats.org/officeDocument/2006/relationships/slideLayout" Target="../slideLayouts/slideLayout64.xml"/><Relationship Id="rId39" Type="http://schemas.openxmlformats.org/officeDocument/2006/relationships/slideLayout" Target="../slideLayouts/slideLayout85.xml"/><Relationship Id="rId109" Type="http://schemas.openxmlformats.org/officeDocument/2006/relationships/slideLayout" Target="../slideLayouts/slideLayout155.xml"/><Relationship Id="rId34" Type="http://schemas.openxmlformats.org/officeDocument/2006/relationships/slideLayout" Target="../slideLayouts/slideLayout80.xml"/><Relationship Id="rId50" Type="http://schemas.openxmlformats.org/officeDocument/2006/relationships/slideLayout" Target="../slideLayouts/slideLayout96.xml"/><Relationship Id="rId55" Type="http://schemas.openxmlformats.org/officeDocument/2006/relationships/slideLayout" Target="../slideLayouts/slideLayout101.xml"/><Relationship Id="rId76" Type="http://schemas.openxmlformats.org/officeDocument/2006/relationships/slideLayout" Target="../slideLayouts/slideLayout122.xml"/><Relationship Id="rId97" Type="http://schemas.openxmlformats.org/officeDocument/2006/relationships/slideLayout" Target="../slideLayouts/slideLayout143.xml"/><Relationship Id="rId104" Type="http://schemas.openxmlformats.org/officeDocument/2006/relationships/slideLayout" Target="../slideLayouts/slideLayout150.xml"/><Relationship Id="rId7" Type="http://schemas.openxmlformats.org/officeDocument/2006/relationships/slideLayout" Target="../slideLayouts/slideLayout53.xml"/><Relationship Id="rId71" Type="http://schemas.openxmlformats.org/officeDocument/2006/relationships/slideLayout" Target="../slideLayouts/slideLayout117.xml"/><Relationship Id="rId92" Type="http://schemas.openxmlformats.org/officeDocument/2006/relationships/slideLayout" Target="../slideLayouts/slideLayout138.xml"/><Relationship Id="rId2" Type="http://schemas.openxmlformats.org/officeDocument/2006/relationships/slideLayout" Target="../slideLayouts/slideLayout48.xml"/><Relationship Id="rId29" Type="http://schemas.openxmlformats.org/officeDocument/2006/relationships/slideLayout" Target="../slideLayouts/slideLayout75.xml"/><Relationship Id="rId24" Type="http://schemas.openxmlformats.org/officeDocument/2006/relationships/slideLayout" Target="../slideLayouts/slideLayout70.xml"/><Relationship Id="rId40" Type="http://schemas.openxmlformats.org/officeDocument/2006/relationships/slideLayout" Target="../slideLayouts/slideLayout86.xml"/><Relationship Id="rId45" Type="http://schemas.openxmlformats.org/officeDocument/2006/relationships/slideLayout" Target="../slideLayouts/slideLayout91.xml"/><Relationship Id="rId66" Type="http://schemas.openxmlformats.org/officeDocument/2006/relationships/slideLayout" Target="../slideLayouts/slideLayout112.xml"/><Relationship Id="rId87" Type="http://schemas.openxmlformats.org/officeDocument/2006/relationships/slideLayout" Target="../slideLayouts/slideLayout133.xml"/><Relationship Id="rId110" Type="http://schemas.openxmlformats.org/officeDocument/2006/relationships/slideLayout" Target="../slideLayouts/slideLayout156.xml"/><Relationship Id="rId115" Type="http://schemas.openxmlformats.org/officeDocument/2006/relationships/slideLayout" Target="../slideLayouts/slideLayout161.xml"/><Relationship Id="rId61" Type="http://schemas.openxmlformats.org/officeDocument/2006/relationships/slideLayout" Target="../slideLayouts/slideLayout107.xml"/><Relationship Id="rId82" Type="http://schemas.openxmlformats.org/officeDocument/2006/relationships/slideLayout" Target="../slideLayouts/slideLayout128.xml"/><Relationship Id="rId19" Type="http://schemas.openxmlformats.org/officeDocument/2006/relationships/slideLayout" Target="../slideLayouts/slideLayout65.xml"/><Relationship Id="rId14" Type="http://schemas.openxmlformats.org/officeDocument/2006/relationships/slideLayout" Target="../slideLayouts/slideLayout60.xml"/><Relationship Id="rId30" Type="http://schemas.openxmlformats.org/officeDocument/2006/relationships/slideLayout" Target="../slideLayouts/slideLayout76.xml"/><Relationship Id="rId35" Type="http://schemas.openxmlformats.org/officeDocument/2006/relationships/slideLayout" Target="../slideLayouts/slideLayout81.xml"/><Relationship Id="rId56" Type="http://schemas.openxmlformats.org/officeDocument/2006/relationships/slideLayout" Target="../slideLayouts/slideLayout102.xml"/><Relationship Id="rId77" Type="http://schemas.openxmlformats.org/officeDocument/2006/relationships/slideLayout" Target="../slideLayouts/slideLayout123.xml"/><Relationship Id="rId100" Type="http://schemas.openxmlformats.org/officeDocument/2006/relationships/slideLayout" Target="../slideLayouts/slideLayout146.xml"/><Relationship Id="rId105" Type="http://schemas.openxmlformats.org/officeDocument/2006/relationships/slideLayout" Target="../slideLayouts/slideLayout151.xml"/><Relationship Id="rId8" Type="http://schemas.openxmlformats.org/officeDocument/2006/relationships/slideLayout" Target="../slideLayouts/slideLayout54.xml"/><Relationship Id="rId51" Type="http://schemas.openxmlformats.org/officeDocument/2006/relationships/slideLayout" Target="../slideLayouts/slideLayout97.xml"/><Relationship Id="rId72" Type="http://schemas.openxmlformats.org/officeDocument/2006/relationships/slideLayout" Target="../slideLayouts/slideLayout118.xml"/><Relationship Id="rId93" Type="http://schemas.openxmlformats.org/officeDocument/2006/relationships/slideLayout" Target="../slideLayouts/slideLayout139.xml"/><Relationship Id="rId98" Type="http://schemas.openxmlformats.org/officeDocument/2006/relationships/slideLayout" Target="../slideLayouts/slideLayout144.xml"/><Relationship Id="rId3" Type="http://schemas.openxmlformats.org/officeDocument/2006/relationships/slideLayout" Target="../slideLayouts/slideLayout49.xml"/><Relationship Id="rId25" Type="http://schemas.openxmlformats.org/officeDocument/2006/relationships/slideLayout" Target="../slideLayouts/slideLayout71.xml"/><Relationship Id="rId46" Type="http://schemas.openxmlformats.org/officeDocument/2006/relationships/slideLayout" Target="../slideLayouts/slideLayout92.xml"/><Relationship Id="rId67" Type="http://schemas.openxmlformats.org/officeDocument/2006/relationships/slideLayout" Target="../slideLayouts/slideLayout113.xml"/><Relationship Id="rId116" Type="http://schemas.openxmlformats.org/officeDocument/2006/relationships/slideLayout" Target="../slideLayouts/slideLayout162.xml"/><Relationship Id="rId20" Type="http://schemas.openxmlformats.org/officeDocument/2006/relationships/slideLayout" Target="../slideLayouts/slideLayout66.xml"/><Relationship Id="rId41" Type="http://schemas.openxmlformats.org/officeDocument/2006/relationships/slideLayout" Target="../slideLayouts/slideLayout87.xml"/><Relationship Id="rId62" Type="http://schemas.openxmlformats.org/officeDocument/2006/relationships/slideLayout" Target="../slideLayouts/slideLayout108.xml"/><Relationship Id="rId83" Type="http://schemas.openxmlformats.org/officeDocument/2006/relationships/slideLayout" Target="../slideLayouts/slideLayout129.xml"/><Relationship Id="rId88" Type="http://schemas.openxmlformats.org/officeDocument/2006/relationships/slideLayout" Target="../slideLayouts/slideLayout134.xml"/><Relationship Id="rId111" Type="http://schemas.openxmlformats.org/officeDocument/2006/relationships/slideLayout" Target="../slideLayouts/slideLayout157.xml"/><Relationship Id="rId15" Type="http://schemas.openxmlformats.org/officeDocument/2006/relationships/slideLayout" Target="../slideLayouts/slideLayout61.xml"/><Relationship Id="rId36" Type="http://schemas.openxmlformats.org/officeDocument/2006/relationships/slideLayout" Target="../slideLayouts/slideLayout82.xml"/><Relationship Id="rId57" Type="http://schemas.openxmlformats.org/officeDocument/2006/relationships/slideLayout" Target="../slideLayouts/slideLayout103.xml"/><Relationship Id="rId106" Type="http://schemas.openxmlformats.org/officeDocument/2006/relationships/slideLayout" Target="../slideLayouts/slideLayout15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EFE5C3A-6AD1-4331-81BA-F1237B758CD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E33D30B-C6B7-4CA8-9A31-C0E4D52493A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D4C6513-D2FF-430B-BA7C-75007942834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433FFE5-22F2-49D3-AAEC-EFDCDBF14ACE}" type="datetimeFigureOut">
              <a:rPr lang="en-US" smtClean="0"/>
              <a:t>10/6/2022</a:t>
            </a:fld>
            <a:endParaRPr lang="en-US"/>
          </a:p>
        </p:txBody>
      </p:sp>
      <p:sp>
        <p:nvSpPr>
          <p:cNvPr id="5" name="Footer Placeholder 4">
            <a:extLst>
              <a:ext uri="{FF2B5EF4-FFF2-40B4-BE49-F238E27FC236}">
                <a16:creationId xmlns:a16="http://schemas.microsoft.com/office/drawing/2014/main" id="{C71D76D1-D9AD-48EC-A354-706CDD384A6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2661625-2793-4567-AC2B-1FB98579829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6A08ECB-E592-4A89-BDE9-D9EE50F666B1}" type="slidenum">
              <a:rPr lang="en-US" smtClean="0"/>
              <a:t>‹#›</a:t>
            </a:fld>
            <a:endParaRPr lang="en-US"/>
          </a:p>
        </p:txBody>
      </p:sp>
    </p:spTree>
    <p:extLst>
      <p:ext uri="{BB962C8B-B14F-4D97-AF65-F5344CB8AC3E}">
        <p14:creationId xmlns:p14="http://schemas.microsoft.com/office/powerpoint/2010/main" val="283438251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7"/>
          <a:srcRect l="762"/>
          <a:stretch/>
        </p:blipFill>
        <p:spPr>
          <a:xfrm rot="5400000">
            <a:off x="9454825" y="2812817"/>
            <a:ext cx="6858000" cy="1170455"/>
          </a:xfrm>
          <a:prstGeom prst="rect">
            <a:avLst/>
          </a:prstGeom>
        </p:spPr>
      </p:pic>
      <p:sp>
        <p:nvSpPr>
          <p:cNvPr id="8" name="TextBox 7">
            <a:extLst>
              <a:ext uri="{FF2B5EF4-FFF2-40B4-BE49-F238E27FC236}">
                <a16:creationId xmlns:a16="http://schemas.microsoft.com/office/drawing/2014/main" id="{4C7A0174-A782-46AE-8B4C-2F42A3F64BF5}"/>
              </a:ext>
            </a:extLst>
          </p:cNvPr>
          <p:cNvSpPr txBox="1"/>
          <p:nvPr userDrawn="1"/>
        </p:nvSpPr>
        <p:spPr>
          <a:xfrm>
            <a:off x="11783490" y="6654303"/>
            <a:ext cx="125034" cy="123111"/>
          </a:xfrm>
          <a:prstGeom prst="rect">
            <a:avLst/>
          </a:prstGeom>
          <a:noFill/>
        </p:spPr>
        <p:txBody>
          <a:bodyPr wrap="none" lIns="0" tIns="0" rIns="0" bIns="0" rtlCol="0">
            <a:spAutoFit/>
          </a:bodyPr>
          <a:lstStyle/>
          <a:p>
            <a:pPr algn="r"/>
            <a:fld id="{0C10AA98-C063-4E0E-9344-4385FFC0B275}" type="slidenum">
              <a:rPr lang="en-US" sz="800" smtClean="0">
                <a:gradFill>
                  <a:gsLst>
                    <a:gs pos="2917">
                      <a:schemeClr val="tx1"/>
                    </a:gs>
                    <a:gs pos="30000">
                      <a:schemeClr val="tx1"/>
                    </a:gs>
                  </a:gsLst>
                  <a:lin ang="5400000" scaled="0"/>
                </a:gradFill>
              </a:rPr>
              <a:pPr algn="r"/>
              <a:t>‹#›</a:t>
            </a:fld>
            <a:endParaRPr lang="en-US" sz="80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765608543"/>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 id="2147483676" r:id="rId14"/>
    <p:sldLayoutId id="2147483677" r:id="rId15"/>
    <p:sldLayoutId id="2147483678" r:id="rId16"/>
    <p:sldLayoutId id="2147483679" r:id="rId17"/>
    <p:sldLayoutId id="2147483680" r:id="rId18"/>
    <p:sldLayoutId id="2147483681" r:id="rId19"/>
    <p:sldLayoutId id="2147483682" r:id="rId20"/>
    <p:sldLayoutId id="2147483683" r:id="rId21"/>
    <p:sldLayoutId id="2147483684" r:id="rId22"/>
    <p:sldLayoutId id="2147483685" r:id="rId23"/>
    <p:sldLayoutId id="2147483686" r:id="rId24"/>
    <p:sldLayoutId id="2147483687" r:id="rId25"/>
    <p:sldLayoutId id="2147483688" r:id="rId26"/>
    <p:sldLayoutId id="2147483689" r:id="rId27"/>
    <p:sldLayoutId id="2147483690" r:id="rId28"/>
    <p:sldLayoutId id="2147483691" r:id="rId29"/>
    <p:sldLayoutId id="2147483692" r:id="rId30"/>
    <p:sldLayoutId id="2147483693" r:id="rId31"/>
    <p:sldLayoutId id="2147483694" r:id="rId32"/>
    <p:sldLayoutId id="2147483695" r:id="rId33"/>
    <p:sldLayoutId id="2147483696" r:id="rId34"/>
    <p:sldLayoutId id="2147483697" r:id="rId35"/>
  </p:sldLayoutIdLst>
  <p:transition>
    <p:fade/>
  </p:transition>
  <p:hf hd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18" cstate="hqprint">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202877168"/>
      </p:ext>
    </p:extLst>
  </p:cSld>
  <p:clrMap bg1="lt1" tx1="dk1" bg2="lt2" tx2="dk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 id="2147483710" r:id="rId12"/>
    <p:sldLayoutId id="2147483711" r:id="rId13"/>
    <p:sldLayoutId id="2147483712" r:id="rId14"/>
    <p:sldLayoutId id="2147483713" r:id="rId15"/>
    <p:sldLayoutId id="2147483714" r:id="rId16"/>
    <p:sldLayoutId id="2147483715" r:id="rId17"/>
    <p:sldLayoutId id="2147483716" r:id="rId18"/>
    <p:sldLayoutId id="2147483717" r:id="rId19"/>
    <p:sldLayoutId id="2147483718" r:id="rId20"/>
    <p:sldLayoutId id="2147483719" r:id="rId21"/>
    <p:sldLayoutId id="2147483720" r:id="rId22"/>
    <p:sldLayoutId id="2147483721" r:id="rId23"/>
    <p:sldLayoutId id="2147483722" r:id="rId24"/>
    <p:sldLayoutId id="2147483723" r:id="rId25"/>
    <p:sldLayoutId id="2147483724" r:id="rId26"/>
    <p:sldLayoutId id="2147483725" r:id="rId27"/>
    <p:sldLayoutId id="2147483726" r:id="rId28"/>
    <p:sldLayoutId id="2147483727" r:id="rId29"/>
    <p:sldLayoutId id="2147483728" r:id="rId30"/>
    <p:sldLayoutId id="2147483729" r:id="rId31"/>
    <p:sldLayoutId id="2147483730" r:id="rId32"/>
    <p:sldLayoutId id="2147483731" r:id="rId33"/>
    <p:sldLayoutId id="2147483732" r:id="rId34"/>
    <p:sldLayoutId id="2147483733" r:id="rId35"/>
    <p:sldLayoutId id="2147483734" r:id="rId36"/>
    <p:sldLayoutId id="2147483735" r:id="rId37"/>
    <p:sldLayoutId id="2147483736" r:id="rId38"/>
    <p:sldLayoutId id="2147483737" r:id="rId39"/>
    <p:sldLayoutId id="2147483738" r:id="rId40"/>
    <p:sldLayoutId id="2147483739" r:id="rId41"/>
    <p:sldLayoutId id="2147483740" r:id="rId42"/>
    <p:sldLayoutId id="2147483741" r:id="rId43"/>
    <p:sldLayoutId id="2147483742" r:id="rId44"/>
    <p:sldLayoutId id="2147483743" r:id="rId45"/>
    <p:sldLayoutId id="2147483744" r:id="rId46"/>
    <p:sldLayoutId id="2147483745" r:id="rId47"/>
    <p:sldLayoutId id="2147483746" r:id="rId48"/>
    <p:sldLayoutId id="2147483747" r:id="rId49"/>
    <p:sldLayoutId id="2147483748" r:id="rId50"/>
    <p:sldLayoutId id="2147483749" r:id="rId51"/>
    <p:sldLayoutId id="2147483750" r:id="rId52"/>
    <p:sldLayoutId id="2147483751" r:id="rId53"/>
    <p:sldLayoutId id="2147483752" r:id="rId54"/>
    <p:sldLayoutId id="2147483753" r:id="rId55"/>
    <p:sldLayoutId id="2147483754" r:id="rId56"/>
    <p:sldLayoutId id="2147483755" r:id="rId57"/>
    <p:sldLayoutId id="2147483756" r:id="rId58"/>
    <p:sldLayoutId id="2147483757" r:id="rId59"/>
    <p:sldLayoutId id="2147483758" r:id="rId60"/>
    <p:sldLayoutId id="2147483759" r:id="rId61"/>
    <p:sldLayoutId id="2147483760" r:id="rId62"/>
    <p:sldLayoutId id="2147483761" r:id="rId63"/>
    <p:sldLayoutId id="2147483762" r:id="rId64"/>
    <p:sldLayoutId id="2147483763" r:id="rId65"/>
    <p:sldLayoutId id="2147483764" r:id="rId66"/>
    <p:sldLayoutId id="2147483765" r:id="rId67"/>
    <p:sldLayoutId id="2147483766" r:id="rId68"/>
    <p:sldLayoutId id="2147483767" r:id="rId69"/>
    <p:sldLayoutId id="2147483768" r:id="rId70"/>
    <p:sldLayoutId id="2147483769" r:id="rId71"/>
    <p:sldLayoutId id="2147483770" r:id="rId72"/>
    <p:sldLayoutId id="2147483771" r:id="rId73"/>
    <p:sldLayoutId id="2147483772" r:id="rId74"/>
    <p:sldLayoutId id="2147483773" r:id="rId75"/>
    <p:sldLayoutId id="2147483774" r:id="rId76"/>
    <p:sldLayoutId id="2147483775" r:id="rId77"/>
    <p:sldLayoutId id="2147483776" r:id="rId78"/>
    <p:sldLayoutId id="2147483777" r:id="rId79"/>
    <p:sldLayoutId id="2147483778" r:id="rId80"/>
    <p:sldLayoutId id="2147483779" r:id="rId81"/>
    <p:sldLayoutId id="2147483780" r:id="rId82"/>
    <p:sldLayoutId id="2147483781" r:id="rId83"/>
    <p:sldLayoutId id="2147483782" r:id="rId84"/>
    <p:sldLayoutId id="2147483783" r:id="rId85"/>
    <p:sldLayoutId id="2147483784" r:id="rId86"/>
    <p:sldLayoutId id="2147483785" r:id="rId87"/>
    <p:sldLayoutId id="2147483786" r:id="rId88"/>
    <p:sldLayoutId id="2147483787" r:id="rId89"/>
    <p:sldLayoutId id="2147483788" r:id="rId90"/>
    <p:sldLayoutId id="2147483789" r:id="rId91"/>
    <p:sldLayoutId id="2147483790" r:id="rId92"/>
    <p:sldLayoutId id="2147483791" r:id="rId93"/>
    <p:sldLayoutId id="2147483792" r:id="rId94"/>
    <p:sldLayoutId id="2147483793" r:id="rId95"/>
    <p:sldLayoutId id="2147483794" r:id="rId96"/>
    <p:sldLayoutId id="2147483795" r:id="rId97"/>
    <p:sldLayoutId id="2147483796" r:id="rId98"/>
    <p:sldLayoutId id="2147483797" r:id="rId99"/>
    <p:sldLayoutId id="2147483798" r:id="rId100"/>
    <p:sldLayoutId id="2147483799" r:id="rId101"/>
    <p:sldLayoutId id="2147483800" r:id="rId102"/>
    <p:sldLayoutId id="2147483801" r:id="rId103"/>
    <p:sldLayoutId id="2147483802" r:id="rId104"/>
    <p:sldLayoutId id="2147483803" r:id="rId105"/>
    <p:sldLayoutId id="2147483804" r:id="rId106"/>
    <p:sldLayoutId id="2147483805" r:id="rId107"/>
    <p:sldLayoutId id="2147483806" r:id="rId108"/>
    <p:sldLayoutId id="2147483807" r:id="rId109"/>
    <p:sldLayoutId id="2147483808" r:id="rId110"/>
    <p:sldLayoutId id="2147483809" r:id="rId111"/>
    <p:sldLayoutId id="2147483810" r:id="rId112"/>
    <p:sldLayoutId id="2147483811" r:id="rId113"/>
    <p:sldLayoutId id="2147483812" r:id="rId114"/>
    <p:sldLayoutId id="2147483813" r:id="rId115"/>
    <p:sldLayoutId id="2147483814" r:id="rId116"/>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8" Type="http://schemas.openxmlformats.org/officeDocument/2006/relationships/image" Target="../media/image31.sv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svg"/><Relationship Id="rId9" Type="http://schemas.openxmlformats.org/officeDocument/2006/relationships/image" Target="../media/image32.png"/></Relationships>
</file>

<file path=ppt/slides/_rels/slide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34.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3057"/>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9C64811-E871-472A-8036-C56A8713868E}"/>
              </a:ext>
            </a:extLst>
          </p:cNvPr>
          <p:cNvPicPr>
            <a:picLocks noChangeAspect="1"/>
          </p:cNvPicPr>
          <p:nvPr/>
        </p:nvPicPr>
        <p:blipFill rotWithShape="1">
          <a:blip r:embed="rId3">
            <a:extLst>
              <a:ext uri="{28A0092B-C50C-407E-A947-70E740481C1C}">
                <a14:useLocalDpi xmlns:a14="http://schemas.microsoft.com/office/drawing/2010/main" val="0"/>
              </a:ext>
            </a:extLst>
          </a:blip>
          <a:srcRect l="46730" t="15462" r="8563"/>
          <a:stretch/>
        </p:blipFill>
        <p:spPr>
          <a:xfrm>
            <a:off x="-6487" y="-1"/>
            <a:ext cx="5450730" cy="6858001"/>
          </a:xfrm>
          <a:prstGeom prst="rect">
            <a:avLst/>
          </a:prstGeom>
        </p:spPr>
      </p:pic>
      <p:sp>
        <p:nvSpPr>
          <p:cNvPr id="2" name="Title 1">
            <a:extLst>
              <a:ext uri="{FF2B5EF4-FFF2-40B4-BE49-F238E27FC236}">
                <a16:creationId xmlns:a16="http://schemas.microsoft.com/office/drawing/2014/main" id="{A2983D07-AF5E-487D-BAA9-A8EC050D6440}"/>
              </a:ext>
            </a:extLst>
          </p:cNvPr>
          <p:cNvSpPr txBox="1">
            <a:spLocks/>
          </p:cNvSpPr>
          <p:nvPr/>
        </p:nvSpPr>
        <p:spPr>
          <a:xfrm>
            <a:off x="5655545" y="4824849"/>
            <a:ext cx="6449438" cy="812258"/>
          </a:xfrm>
          <a:prstGeom prst="rect">
            <a:avLst/>
          </a:prstGeom>
        </p:spPr>
        <p:txBody>
          <a:bodyPr anchor="b">
            <a:noAutofit/>
          </a:bodyPr>
          <a:lstStyle>
            <a:lvl1pPr algn="l" defTabSz="914400" rtl="0" eaLnBrk="1" latinLnBrk="0" hangingPunct="1">
              <a:lnSpc>
                <a:spcPct val="90000"/>
              </a:lnSpc>
              <a:spcBef>
                <a:spcPct val="0"/>
              </a:spcBef>
              <a:buNone/>
              <a:defRPr sz="4000" b="1"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FFB900"/>
                </a:solidFill>
                <a:effectLst/>
                <a:uLnTx/>
                <a:uFillTx/>
                <a:latin typeface="Segoe UI" panose="020B0502040204020203" pitchFamily="34" charset="0"/>
                <a:ea typeface="+mj-ea"/>
                <a:cs typeface="Segoe UI" panose="020B0502040204020203" pitchFamily="34" charset="0"/>
              </a:rPr>
              <a:t>Open Education Analytics</a:t>
            </a:r>
          </a:p>
          <a:p>
            <a:pPr marL="0" marR="0" lvl="0" indent="0" algn="ctr" defTabSz="914400" rtl="0" eaLnBrk="1" fontAlgn="auto" latinLnBrk="0" hangingPunct="1">
              <a:lnSpc>
                <a:spcPct val="90000"/>
              </a:lnSpc>
              <a:spcBef>
                <a:spcPct val="0"/>
              </a:spcBef>
              <a:spcAft>
                <a:spcPts val="0"/>
              </a:spcAft>
              <a:buClrTx/>
              <a:buSzTx/>
              <a:buFontTx/>
              <a:buNone/>
              <a:tabLst/>
              <a:defRPr/>
            </a:pPr>
            <a:endParaRPr kumimoji="0" lang="en-US" sz="4000" b="0" i="0" u="none" strike="noStrike" kern="1200" cap="none" spc="0" normalizeH="0" baseline="0" noProof="0" dirty="0">
              <a:ln>
                <a:noFill/>
              </a:ln>
              <a:solidFill>
                <a:srgbClr val="FFB900"/>
              </a:solidFill>
              <a:effectLst/>
              <a:uLnTx/>
              <a:uFillTx/>
              <a:latin typeface="Segoe UI" panose="020B0502040204020203" pitchFamily="34" charset="0"/>
              <a:ea typeface="+mj-ea"/>
              <a:cs typeface="Segoe UI" panose="020B0502040204020203" pitchFamily="34" charset="0"/>
            </a:endParaRPr>
          </a:p>
          <a:p>
            <a:pPr marL="0" marR="0" lvl="0" indent="0" algn="ctr" defTabSz="914400" rtl="0" eaLnBrk="1" fontAlgn="auto" latinLnBrk="0" hangingPunct="1">
              <a:lnSpc>
                <a:spcPct val="90000"/>
              </a:lnSpc>
              <a:spcBef>
                <a:spcPct val="0"/>
              </a:spcBef>
              <a:spcAft>
                <a:spcPts val="0"/>
              </a:spcAft>
              <a:buClrTx/>
              <a:buSzTx/>
              <a:buFontTx/>
              <a:buNone/>
              <a:tabLst/>
              <a:defRPr/>
            </a:pPr>
            <a:r>
              <a:rPr lang="en-US" sz="2400" b="0" i="1" dirty="0">
                <a:solidFill>
                  <a:srgbClr val="FFB900"/>
                </a:solidFill>
                <a:latin typeface="Segoe UI" panose="020B0502040204020203" pitchFamily="34" charset="0"/>
                <a:cs typeface="Segoe UI" panose="020B0502040204020203" pitchFamily="34" charset="0"/>
              </a:rPr>
              <a:t>Module Creation Kit - Creating</a:t>
            </a:r>
            <a:r>
              <a:rPr kumimoji="0" lang="en-US" sz="2400" b="0" i="1" u="none" strike="noStrike" kern="1200" cap="none" spc="0" normalizeH="0" baseline="0" noProof="0" dirty="0">
                <a:ln>
                  <a:noFill/>
                </a:ln>
                <a:solidFill>
                  <a:srgbClr val="FFB900"/>
                </a:solidFill>
                <a:effectLst/>
                <a:uLnTx/>
                <a:uFillTx/>
                <a:latin typeface="Segoe UI" panose="020B0502040204020203" pitchFamily="34" charset="0"/>
                <a:ea typeface="+mj-ea"/>
                <a:cs typeface="Segoe UI" panose="020B0502040204020203" pitchFamily="34" charset="0"/>
              </a:rPr>
              <a:t> Visualizations</a:t>
            </a:r>
          </a:p>
          <a:p>
            <a:pPr marL="0" marR="0" lvl="0" indent="0" algn="ctr" defTabSz="914400" rtl="0" eaLnBrk="1" fontAlgn="auto" latinLnBrk="0" hangingPunct="1">
              <a:lnSpc>
                <a:spcPct val="90000"/>
              </a:lnSpc>
              <a:spcBef>
                <a:spcPct val="0"/>
              </a:spcBef>
              <a:spcAft>
                <a:spcPts val="0"/>
              </a:spcAft>
              <a:buClrTx/>
              <a:buSzTx/>
              <a:buFontTx/>
              <a:buNone/>
              <a:tabLst/>
              <a:defRPr/>
            </a:pPr>
            <a:endParaRPr lang="en-US" b="0" dirty="0">
              <a:solidFill>
                <a:srgbClr val="EE0000"/>
              </a:solidFill>
              <a:latin typeface="Segoe UI" panose="020B0502040204020203" pitchFamily="34" charset="0"/>
              <a:cs typeface="Segoe UI" panose="020B0502040204020203" pitchFamily="34" charset="0"/>
            </a:endParaRPr>
          </a:p>
        </p:txBody>
      </p:sp>
      <p:pic>
        <p:nvPicPr>
          <p:cNvPr id="7" name="Picture 6" descr="Logo&#10;&#10;Description automatically generated">
            <a:extLst>
              <a:ext uri="{FF2B5EF4-FFF2-40B4-BE49-F238E27FC236}">
                <a16:creationId xmlns:a16="http://schemas.microsoft.com/office/drawing/2014/main" id="{463CBE46-2491-4A0F-A4ED-8550CBC0B60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63307" y="6116184"/>
            <a:ext cx="1528693" cy="685171"/>
          </a:xfrm>
          <a:prstGeom prst="rect">
            <a:avLst/>
          </a:prstGeom>
        </p:spPr>
      </p:pic>
      <p:pic>
        <p:nvPicPr>
          <p:cNvPr id="6" name="Picture 5" descr="Logo&#10;&#10;Description automatically generated">
            <a:extLst>
              <a:ext uri="{FF2B5EF4-FFF2-40B4-BE49-F238E27FC236}">
                <a16:creationId xmlns:a16="http://schemas.microsoft.com/office/drawing/2014/main" id="{6C0DFF53-5DB8-4C20-A76E-06C4F02FD15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79883" y="2098933"/>
            <a:ext cx="1327935" cy="769248"/>
          </a:xfrm>
          <a:prstGeom prst="rect">
            <a:avLst/>
          </a:prstGeom>
        </p:spPr>
      </p:pic>
    </p:spTree>
    <p:extLst>
      <p:ext uri="{BB962C8B-B14F-4D97-AF65-F5344CB8AC3E}">
        <p14:creationId xmlns:p14="http://schemas.microsoft.com/office/powerpoint/2010/main" val="39872152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81B72948-AA4B-7ADB-36A9-212988EC98A9}"/>
              </a:ext>
            </a:extLst>
          </p:cNvPr>
          <p:cNvGrpSpPr/>
          <p:nvPr/>
        </p:nvGrpSpPr>
        <p:grpSpPr>
          <a:xfrm>
            <a:off x="2566082" y="2293937"/>
            <a:ext cx="1422230" cy="2689301"/>
            <a:chOff x="689398" y="265011"/>
            <a:chExt cx="1422230" cy="4001019"/>
          </a:xfrm>
        </p:grpSpPr>
        <p:cxnSp>
          <p:nvCxnSpPr>
            <p:cNvPr id="3" name="Straight Connector 2">
              <a:extLst>
                <a:ext uri="{FF2B5EF4-FFF2-40B4-BE49-F238E27FC236}">
                  <a16:creationId xmlns:a16="http://schemas.microsoft.com/office/drawing/2014/main" id="{AFD4632D-5E19-F83B-5543-0DE91C0FE9BF}"/>
                </a:ext>
              </a:extLst>
            </p:cNvPr>
            <p:cNvCxnSpPr>
              <a:cxnSpLocks/>
            </p:cNvCxnSpPr>
            <p:nvPr/>
          </p:nvCxnSpPr>
          <p:spPr>
            <a:xfrm>
              <a:off x="1076280" y="1769199"/>
              <a:ext cx="708888" cy="0"/>
            </a:xfrm>
            <a:prstGeom prst="line">
              <a:avLst/>
            </a:prstGeom>
            <a:noFill/>
            <a:ln w="9525" cap="flat" cmpd="sng" algn="ctr">
              <a:solidFill>
                <a:srgbClr val="0078D4"/>
              </a:solidFill>
              <a:prstDash val="dashDot"/>
              <a:headEnd type="none" w="lg" len="med"/>
              <a:tailEnd type="none" w="lg" len="med"/>
            </a:ln>
            <a:effectLst/>
          </p:spPr>
        </p:cxnSp>
        <p:cxnSp>
          <p:nvCxnSpPr>
            <p:cNvPr id="4" name="Straight Connector 3">
              <a:extLst>
                <a:ext uri="{FF2B5EF4-FFF2-40B4-BE49-F238E27FC236}">
                  <a16:creationId xmlns:a16="http://schemas.microsoft.com/office/drawing/2014/main" id="{5FA7BC12-D74D-E532-FE35-1324EA2ACFB8}"/>
                </a:ext>
              </a:extLst>
            </p:cNvPr>
            <p:cNvCxnSpPr>
              <a:cxnSpLocks/>
            </p:cNvCxnSpPr>
            <p:nvPr/>
          </p:nvCxnSpPr>
          <p:spPr>
            <a:xfrm>
              <a:off x="1402740" y="1644432"/>
              <a:ext cx="708888" cy="0"/>
            </a:xfrm>
            <a:prstGeom prst="line">
              <a:avLst/>
            </a:prstGeom>
            <a:noFill/>
            <a:ln w="9525" cap="flat" cmpd="sng" algn="ctr">
              <a:solidFill>
                <a:srgbClr val="0078D4"/>
              </a:solidFill>
              <a:prstDash val="dashDot"/>
              <a:headEnd type="none" w="lg" len="med"/>
              <a:tailEnd type="none" w="lg" len="med"/>
            </a:ln>
            <a:effectLst/>
          </p:spPr>
        </p:cxnSp>
        <p:sp>
          <p:nvSpPr>
            <p:cNvPr id="5" name="Right Brace 4">
              <a:extLst>
                <a:ext uri="{FF2B5EF4-FFF2-40B4-BE49-F238E27FC236}">
                  <a16:creationId xmlns:a16="http://schemas.microsoft.com/office/drawing/2014/main" id="{7DF9F0D9-9567-B997-EEEC-D20CA4463180}"/>
                </a:ext>
              </a:extLst>
            </p:cNvPr>
            <p:cNvSpPr/>
            <p:nvPr/>
          </p:nvSpPr>
          <p:spPr>
            <a:xfrm>
              <a:off x="689398" y="265011"/>
              <a:ext cx="341351" cy="4001019"/>
            </a:xfrm>
            <a:prstGeom prst="rightBrace">
              <a:avLst>
                <a:gd name="adj1" fmla="val 56504"/>
                <a:gd name="adj2" fmla="val 37474"/>
              </a:avLst>
            </a:prstGeom>
            <a:noFill/>
            <a:ln w="9525" cap="flat" cmpd="sng" algn="ctr">
              <a:solidFill>
                <a:srgbClr val="0078D4"/>
              </a:solidFill>
              <a:prstDash val="dashDot"/>
              <a:headEnd type="none" w="lg" len="med"/>
              <a:tailEnd type="none" w="lg" len="med"/>
            </a:ln>
            <a:effectLst/>
          </p:spPr>
          <p:style>
            <a:lnRef idx="0">
              <a:scrgbClr r="0" g="0" b="0"/>
            </a:lnRef>
            <a:fillRef idx="0">
              <a:scrgbClr r="0" g="0" b="0"/>
            </a:fillRef>
            <a:effectRef idx="0">
              <a:scrgbClr r="0" g="0" b="0"/>
            </a:effectRef>
            <a:fontRef idx="major"/>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j-ea"/>
                <a:cs typeface="+mj-cs"/>
              </a:endParaRPr>
            </a:p>
          </p:txBody>
        </p:sp>
        <p:sp>
          <p:nvSpPr>
            <p:cNvPr id="6" name="Arc 5">
              <a:extLst>
                <a:ext uri="{FF2B5EF4-FFF2-40B4-BE49-F238E27FC236}">
                  <a16:creationId xmlns:a16="http://schemas.microsoft.com/office/drawing/2014/main" id="{717DE124-FA20-55B1-E509-DC8E0D7FB274}"/>
                </a:ext>
              </a:extLst>
            </p:cNvPr>
            <p:cNvSpPr/>
            <p:nvPr/>
          </p:nvSpPr>
          <p:spPr>
            <a:xfrm rot="10800000">
              <a:off x="996793" y="1396558"/>
              <a:ext cx="247874" cy="247874"/>
            </a:xfrm>
            <a:prstGeom prst="arc">
              <a:avLst/>
            </a:prstGeom>
            <a:noFill/>
            <a:ln w="9525" cap="flat" cmpd="sng" algn="ctr">
              <a:solidFill>
                <a:srgbClr val="0078D4"/>
              </a:solidFill>
              <a:prstDash val="dashDot"/>
              <a:headEnd type="none" w="lg" len="med"/>
              <a:tailEnd type="none" w="lg" len="med"/>
            </a:ln>
            <a:effectLst/>
          </p:spPr>
          <p:style>
            <a:lnRef idx="0">
              <a:scrgbClr r="0" g="0" b="0"/>
            </a:lnRef>
            <a:fillRef idx="0">
              <a:scrgbClr r="0" g="0" b="0"/>
            </a:fillRef>
            <a:effectRef idx="0">
              <a:scrgbClr r="0" g="0" b="0"/>
            </a:effectRef>
            <a:fontRef idx="major"/>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j-ea"/>
                <a:cs typeface="+mj-cs"/>
              </a:endParaRPr>
            </a:p>
          </p:txBody>
        </p:sp>
        <p:cxnSp>
          <p:nvCxnSpPr>
            <p:cNvPr id="7" name="Straight Connector 6">
              <a:extLst>
                <a:ext uri="{FF2B5EF4-FFF2-40B4-BE49-F238E27FC236}">
                  <a16:creationId xmlns:a16="http://schemas.microsoft.com/office/drawing/2014/main" id="{9883154E-0FA1-1246-50ED-1A0F04AA190B}"/>
                </a:ext>
              </a:extLst>
            </p:cNvPr>
            <p:cNvCxnSpPr>
              <a:cxnSpLocks/>
            </p:cNvCxnSpPr>
            <p:nvPr/>
          </p:nvCxnSpPr>
          <p:spPr>
            <a:xfrm flipV="1">
              <a:off x="995956" y="2197892"/>
              <a:ext cx="0" cy="911363"/>
            </a:xfrm>
            <a:prstGeom prst="line">
              <a:avLst/>
            </a:prstGeom>
            <a:noFill/>
            <a:ln w="9525" cap="flat" cmpd="sng" algn="ctr">
              <a:solidFill>
                <a:srgbClr val="0078D4"/>
              </a:solidFill>
              <a:prstDash val="dashDot"/>
              <a:headEnd type="none" w="lg" len="med"/>
              <a:tailEnd type="none" w="lg" len="med"/>
            </a:ln>
            <a:effectLst/>
          </p:spPr>
        </p:cxnSp>
        <p:sp>
          <p:nvSpPr>
            <p:cNvPr id="8" name="Arc 7">
              <a:extLst>
                <a:ext uri="{FF2B5EF4-FFF2-40B4-BE49-F238E27FC236}">
                  <a16:creationId xmlns:a16="http://schemas.microsoft.com/office/drawing/2014/main" id="{1F65DC0A-ECBC-6F7B-FBB6-64B5E963244A}"/>
                </a:ext>
              </a:extLst>
            </p:cNvPr>
            <p:cNvSpPr/>
            <p:nvPr/>
          </p:nvSpPr>
          <p:spPr>
            <a:xfrm rot="16200000">
              <a:off x="996793" y="1905999"/>
              <a:ext cx="247874" cy="247874"/>
            </a:xfrm>
            <a:prstGeom prst="arc">
              <a:avLst/>
            </a:prstGeom>
            <a:noFill/>
            <a:ln w="9525" cap="flat" cmpd="sng" algn="ctr">
              <a:solidFill>
                <a:srgbClr val="0078D4"/>
              </a:solidFill>
              <a:prstDash val="dashDot"/>
              <a:headEnd type="none" w="lg" len="med"/>
              <a:tailEnd type="none" w="lg" len="med"/>
            </a:ln>
            <a:effectLst/>
          </p:spPr>
          <p:style>
            <a:lnRef idx="0">
              <a:scrgbClr r="0" g="0" b="0"/>
            </a:lnRef>
            <a:fillRef idx="0">
              <a:scrgbClr r="0" g="0" b="0"/>
            </a:fillRef>
            <a:effectRef idx="0">
              <a:scrgbClr r="0" g="0" b="0"/>
            </a:effectRef>
            <a:fontRef idx="major"/>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j-ea"/>
                <a:cs typeface="+mj-cs"/>
              </a:endParaRPr>
            </a:p>
          </p:txBody>
        </p:sp>
        <p:cxnSp>
          <p:nvCxnSpPr>
            <p:cNvPr id="9" name="Straight Connector 8">
              <a:extLst>
                <a:ext uri="{FF2B5EF4-FFF2-40B4-BE49-F238E27FC236}">
                  <a16:creationId xmlns:a16="http://schemas.microsoft.com/office/drawing/2014/main" id="{7F48A6AB-C2BC-0029-5B84-F0CCAB23CB24}"/>
                </a:ext>
              </a:extLst>
            </p:cNvPr>
            <p:cNvCxnSpPr>
              <a:cxnSpLocks/>
            </p:cNvCxnSpPr>
            <p:nvPr/>
          </p:nvCxnSpPr>
          <p:spPr>
            <a:xfrm>
              <a:off x="1275886" y="1904621"/>
              <a:ext cx="309676" cy="0"/>
            </a:xfrm>
            <a:prstGeom prst="line">
              <a:avLst/>
            </a:prstGeom>
            <a:noFill/>
            <a:ln w="9525" cap="flat" cmpd="sng" algn="ctr">
              <a:solidFill>
                <a:srgbClr val="0078D4"/>
              </a:solidFill>
              <a:prstDash val="dashDot"/>
              <a:headEnd type="none" w="lg" len="med"/>
              <a:tailEnd type="none" w="lg" len="med"/>
            </a:ln>
            <a:effectLst/>
          </p:spPr>
        </p:cxnSp>
        <p:cxnSp>
          <p:nvCxnSpPr>
            <p:cNvPr id="10" name="Straight Connector 9">
              <a:extLst>
                <a:ext uri="{FF2B5EF4-FFF2-40B4-BE49-F238E27FC236}">
                  <a16:creationId xmlns:a16="http://schemas.microsoft.com/office/drawing/2014/main" id="{49781750-D02E-27E4-A08B-95C8F5293BF6}"/>
                </a:ext>
              </a:extLst>
            </p:cNvPr>
            <p:cNvCxnSpPr>
              <a:cxnSpLocks/>
            </p:cNvCxnSpPr>
            <p:nvPr/>
          </p:nvCxnSpPr>
          <p:spPr>
            <a:xfrm flipV="1">
              <a:off x="999497" y="567829"/>
              <a:ext cx="0" cy="742348"/>
            </a:xfrm>
            <a:prstGeom prst="line">
              <a:avLst/>
            </a:prstGeom>
            <a:noFill/>
            <a:ln w="9525" cap="flat" cmpd="sng" algn="ctr">
              <a:solidFill>
                <a:srgbClr val="0078D4"/>
              </a:solidFill>
              <a:prstDash val="dashDot"/>
              <a:headEnd type="none" w="lg" len="med"/>
              <a:tailEnd type="none" w="lg" len="med"/>
            </a:ln>
            <a:effectLst/>
          </p:spPr>
        </p:cxnSp>
        <p:cxnSp>
          <p:nvCxnSpPr>
            <p:cNvPr id="11" name="Straight Connector 10">
              <a:extLst>
                <a:ext uri="{FF2B5EF4-FFF2-40B4-BE49-F238E27FC236}">
                  <a16:creationId xmlns:a16="http://schemas.microsoft.com/office/drawing/2014/main" id="{8735CB9B-BC43-5F7C-C08B-337CAA897E0E}"/>
                </a:ext>
              </a:extLst>
            </p:cNvPr>
            <p:cNvCxnSpPr>
              <a:cxnSpLocks/>
            </p:cNvCxnSpPr>
            <p:nvPr/>
          </p:nvCxnSpPr>
          <p:spPr>
            <a:xfrm flipV="1">
              <a:off x="999497" y="3412143"/>
              <a:ext cx="0" cy="486591"/>
            </a:xfrm>
            <a:prstGeom prst="line">
              <a:avLst/>
            </a:prstGeom>
            <a:noFill/>
            <a:ln w="9525" cap="flat" cmpd="sng" algn="ctr">
              <a:solidFill>
                <a:srgbClr val="0078D4"/>
              </a:solidFill>
              <a:prstDash val="dashDot"/>
              <a:headEnd type="none" w="lg" len="med"/>
              <a:tailEnd type="none" w="lg" len="med"/>
            </a:ln>
            <a:effectLst/>
          </p:spPr>
        </p:cxnSp>
      </p:grpSp>
      <p:sp>
        <p:nvSpPr>
          <p:cNvPr id="12" name="Rectangle 11">
            <a:extLst>
              <a:ext uri="{FF2B5EF4-FFF2-40B4-BE49-F238E27FC236}">
                <a16:creationId xmlns:a16="http://schemas.microsoft.com/office/drawing/2014/main" id="{F19435BB-A120-0D0A-0684-73F819D50AA8}"/>
              </a:ext>
            </a:extLst>
          </p:cNvPr>
          <p:cNvSpPr/>
          <p:nvPr/>
        </p:nvSpPr>
        <p:spPr bwMode="auto">
          <a:xfrm flipH="1">
            <a:off x="370376" y="3260447"/>
            <a:ext cx="2133381" cy="606192"/>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R="0" lvl="0" algn="l" defTabSz="914400" rtl="0" eaLnBrk="1" fontAlgn="auto" latinLnBrk="0" hangingPunct="1">
              <a:lnSpc>
                <a:spcPct val="150000"/>
              </a:lnSpc>
              <a:spcBef>
                <a:spcPts val="0"/>
              </a:spcBef>
              <a:spcAft>
                <a:spcPts val="0"/>
              </a:spcAft>
              <a:buClrTx/>
              <a:buSzTx/>
              <a:tabLst/>
              <a:defRPr/>
            </a:pPr>
            <a:r>
              <a:rPr lang="en-US" sz="1400" kern="0" dirty="0">
                <a:latin typeface="Segoe UI"/>
                <a:cs typeface="Segoe UI" panose="020B0502040204020203" pitchFamily="34" charset="0"/>
              </a:rPr>
              <a:t> </a:t>
            </a:r>
            <a:r>
              <a:rPr lang="en-US" sz="1400" i="1" kern="0" dirty="0">
                <a:latin typeface="Segoe UI"/>
                <a:cs typeface="Segoe UI" panose="020B0502040204020203" pitchFamily="34" charset="0"/>
              </a:rPr>
              <a:t>Insert Name of Table(s) used from the Data Source</a:t>
            </a:r>
            <a:endParaRPr kumimoji="0" lang="en-US" sz="1400" b="0" i="0" u="none" strike="noStrike" kern="0" cap="none" spc="0" normalizeH="0" baseline="0" noProof="0" dirty="0">
              <a:ln>
                <a:noFill/>
              </a:ln>
              <a:effectLst/>
              <a:uLnTx/>
              <a:uFillTx/>
              <a:latin typeface="Segoe UI"/>
              <a:ea typeface="+mn-ea"/>
              <a:cs typeface="Segoe UI" panose="020B0502040204020203" pitchFamily="34" charset="0"/>
            </a:endParaRPr>
          </a:p>
        </p:txBody>
      </p:sp>
      <p:pic>
        <p:nvPicPr>
          <p:cNvPr id="13" name="Graphic 12">
            <a:extLst>
              <a:ext uri="{FF2B5EF4-FFF2-40B4-BE49-F238E27FC236}">
                <a16:creationId xmlns:a16="http://schemas.microsoft.com/office/drawing/2014/main" id="{82CA558C-6F95-0B2A-6146-D398E8C1039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05013" y="1447653"/>
            <a:ext cx="1393402" cy="1393402"/>
          </a:xfrm>
          <a:prstGeom prst="rect">
            <a:avLst/>
          </a:prstGeom>
          <a:effectLst/>
        </p:spPr>
      </p:pic>
      <p:sp>
        <p:nvSpPr>
          <p:cNvPr id="14" name="TextBox 13">
            <a:extLst>
              <a:ext uri="{FF2B5EF4-FFF2-40B4-BE49-F238E27FC236}">
                <a16:creationId xmlns:a16="http://schemas.microsoft.com/office/drawing/2014/main" id="{60FB290E-3D32-ECE7-74C7-2FDA3909E73A}"/>
              </a:ext>
            </a:extLst>
          </p:cNvPr>
          <p:cNvSpPr txBox="1"/>
          <p:nvPr/>
        </p:nvSpPr>
        <p:spPr>
          <a:xfrm>
            <a:off x="261640" y="2645441"/>
            <a:ext cx="2283625" cy="66684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400"/>
              </a:spcAft>
              <a:buClrTx/>
              <a:buSzTx/>
              <a:buFontTx/>
              <a:buNone/>
              <a:tabLst/>
              <a:defRPr/>
            </a:pPr>
            <a:r>
              <a:rPr lang="en-US" sz="1600" b="1" i="1" dirty="0">
                <a:latin typeface="Segoe UI Semibold" panose="020B0502040204020203" pitchFamily="34" charset="0"/>
                <a:cs typeface="Segoe UI Semibold" panose="020B0502040204020203" pitchFamily="34" charset="0"/>
              </a:rPr>
              <a:t>Insert Type of Data Used for Module</a:t>
            </a:r>
            <a:endParaRPr kumimoji="0" lang="en-US" sz="1600" b="1" i="1" u="none" strike="noStrike" kern="1200" cap="none" spc="0" normalizeH="0" baseline="0" noProof="0" dirty="0">
              <a:ln>
                <a:noFill/>
              </a:ln>
              <a:effectLst/>
              <a:uLnTx/>
              <a:uFillTx/>
              <a:latin typeface="Segoe UI Semibold" panose="020B0502040204020203" pitchFamily="34" charset="0"/>
              <a:ea typeface="+mn-ea"/>
              <a:cs typeface="Segoe UI Semibold" panose="020B0502040204020203" pitchFamily="34" charset="0"/>
            </a:endParaRPr>
          </a:p>
          <a:p>
            <a:pPr marL="0" marR="0" lvl="0" indent="0" algn="ctr" defTabSz="914367" rtl="0" eaLnBrk="1" fontAlgn="auto" latinLnBrk="0" hangingPunct="1">
              <a:lnSpc>
                <a:spcPct val="100000"/>
              </a:lnSpc>
              <a:spcBef>
                <a:spcPts val="0"/>
              </a:spcBef>
              <a:spcAft>
                <a:spcPts val="400"/>
              </a:spcAft>
              <a:buClrTx/>
              <a:buSzTx/>
              <a:buFontTx/>
              <a:buNone/>
              <a:tabLst/>
              <a:defRPr/>
            </a:pPr>
            <a:endParaRPr kumimoji="0" lang="en-US" sz="800" b="1" i="0" u="none" strike="noStrike" kern="1200" cap="none" spc="0" normalizeH="0" baseline="0" noProof="0" dirty="0">
              <a:ln>
                <a:noFill/>
              </a:ln>
              <a:effectLst/>
              <a:uLnTx/>
              <a:uFillTx/>
              <a:latin typeface="Segoe UI Semibold" panose="020B0502040204020203" pitchFamily="34" charset="0"/>
              <a:ea typeface="+mn-ea"/>
              <a:cs typeface="Segoe UI Semibold" panose="020B0502040204020203" pitchFamily="34" charset="0"/>
            </a:endParaRPr>
          </a:p>
        </p:txBody>
      </p:sp>
      <p:sp>
        <p:nvSpPr>
          <p:cNvPr id="15" name="Rectangle: Rounded Corners 14">
            <a:extLst>
              <a:ext uri="{FF2B5EF4-FFF2-40B4-BE49-F238E27FC236}">
                <a16:creationId xmlns:a16="http://schemas.microsoft.com/office/drawing/2014/main" id="{5FE3D498-D958-1E02-7B2A-810868082104}"/>
              </a:ext>
            </a:extLst>
          </p:cNvPr>
          <p:cNvSpPr/>
          <p:nvPr/>
        </p:nvSpPr>
        <p:spPr>
          <a:xfrm>
            <a:off x="3145383" y="1786257"/>
            <a:ext cx="1038812" cy="2323150"/>
          </a:xfrm>
          <a:prstGeom prst="roundRect">
            <a:avLst>
              <a:gd name="adj" fmla="val 4419"/>
            </a:avLst>
          </a:prstGeom>
          <a:solidFill>
            <a:schemeClr val="bg1">
              <a:lumMod val="95000"/>
            </a:schemeClr>
          </a:solidFill>
          <a:ln>
            <a:solidFill>
              <a:srgbClr val="0078D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6" name="Rectangle: Rounded Corners 15">
            <a:extLst>
              <a:ext uri="{FF2B5EF4-FFF2-40B4-BE49-F238E27FC236}">
                <a16:creationId xmlns:a16="http://schemas.microsoft.com/office/drawing/2014/main" id="{8CD77D58-BA90-D256-F1FA-54E17AE5738A}"/>
              </a:ext>
            </a:extLst>
          </p:cNvPr>
          <p:cNvSpPr/>
          <p:nvPr/>
        </p:nvSpPr>
        <p:spPr>
          <a:xfrm>
            <a:off x="3151651" y="4183364"/>
            <a:ext cx="5387599" cy="1210613"/>
          </a:xfrm>
          <a:prstGeom prst="roundRect">
            <a:avLst>
              <a:gd name="adj" fmla="val 4419"/>
            </a:avLst>
          </a:prstGeom>
          <a:solidFill>
            <a:schemeClr val="bg1">
              <a:lumMod val="95000"/>
            </a:schemeClr>
          </a:solidFill>
          <a:ln>
            <a:solidFill>
              <a:srgbClr val="0078D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17" name="Picture 16" descr="Icon&#10;&#10;Description automatically generated">
            <a:extLst>
              <a:ext uri="{FF2B5EF4-FFF2-40B4-BE49-F238E27FC236}">
                <a16:creationId xmlns:a16="http://schemas.microsoft.com/office/drawing/2014/main" id="{96466809-A575-8FB9-A9F3-A36180BA018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31549" y="4288975"/>
            <a:ext cx="671512" cy="671512"/>
          </a:xfrm>
          <a:prstGeom prst="rect">
            <a:avLst/>
          </a:prstGeom>
        </p:spPr>
      </p:pic>
      <p:sp>
        <p:nvSpPr>
          <p:cNvPr id="18" name="TextBox 17">
            <a:extLst>
              <a:ext uri="{FF2B5EF4-FFF2-40B4-BE49-F238E27FC236}">
                <a16:creationId xmlns:a16="http://schemas.microsoft.com/office/drawing/2014/main" id="{3DEBFC72-E072-BAB7-1201-06D279F85F83}"/>
              </a:ext>
            </a:extLst>
          </p:cNvPr>
          <p:cNvSpPr txBox="1"/>
          <p:nvPr/>
        </p:nvSpPr>
        <p:spPr>
          <a:xfrm>
            <a:off x="3725968" y="4865523"/>
            <a:ext cx="789721"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243A5E"/>
                </a:solidFill>
                <a:effectLst/>
                <a:uLnTx/>
                <a:uFillTx/>
                <a:latin typeface="Segoe UI Semibold" panose="020B0702040204020203" pitchFamily="34" charset="0"/>
                <a:ea typeface="+mn-ea"/>
                <a:cs typeface="Segoe UI Semibold" panose="020B0702040204020203" pitchFamily="34" charset="0"/>
              </a:rPr>
              <a:t>stage 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243A5E"/>
                </a:solidFill>
                <a:effectLst/>
                <a:uLnTx/>
                <a:uFillTx/>
                <a:latin typeface="Segoe UI Semibold" panose="020B0702040204020203" pitchFamily="34" charset="0"/>
                <a:ea typeface="+mn-ea"/>
                <a:cs typeface="Segoe UI Semibold" panose="020B0702040204020203" pitchFamily="34" charset="0"/>
              </a:rPr>
              <a:t>(bronze)</a:t>
            </a:r>
          </a:p>
        </p:txBody>
      </p:sp>
      <p:sp>
        <p:nvSpPr>
          <p:cNvPr id="19" name="TextBox 18">
            <a:extLst>
              <a:ext uri="{FF2B5EF4-FFF2-40B4-BE49-F238E27FC236}">
                <a16:creationId xmlns:a16="http://schemas.microsoft.com/office/drawing/2014/main" id="{27FA68D6-4761-F56C-3E57-5AA3E7262FF7}"/>
              </a:ext>
            </a:extLst>
          </p:cNvPr>
          <p:cNvSpPr txBox="1"/>
          <p:nvPr/>
        </p:nvSpPr>
        <p:spPr>
          <a:xfrm>
            <a:off x="3277479" y="1793691"/>
            <a:ext cx="762145"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A4EF"/>
                </a:solidFill>
                <a:effectLst/>
                <a:uLnTx/>
                <a:uFillTx/>
                <a:latin typeface="Segoe UI Semibold" panose="020B0702040204020203" pitchFamily="34" charset="0"/>
                <a:ea typeface="+mn-ea"/>
                <a:cs typeface="Segoe UI Semibold" panose="020B0702040204020203" pitchFamily="34" charset="0"/>
              </a:rPr>
              <a:t>Ingest</a:t>
            </a:r>
          </a:p>
        </p:txBody>
      </p:sp>
      <p:sp>
        <p:nvSpPr>
          <p:cNvPr id="20" name="Rectangle: Rounded Corners 19">
            <a:extLst>
              <a:ext uri="{FF2B5EF4-FFF2-40B4-BE49-F238E27FC236}">
                <a16:creationId xmlns:a16="http://schemas.microsoft.com/office/drawing/2014/main" id="{C35EC5BB-0AC4-B1C7-4423-000609426ECD}"/>
              </a:ext>
            </a:extLst>
          </p:cNvPr>
          <p:cNvSpPr/>
          <p:nvPr/>
        </p:nvSpPr>
        <p:spPr>
          <a:xfrm>
            <a:off x="4230172" y="1785330"/>
            <a:ext cx="1038812" cy="2323150"/>
          </a:xfrm>
          <a:prstGeom prst="roundRect">
            <a:avLst>
              <a:gd name="adj" fmla="val 4419"/>
            </a:avLst>
          </a:prstGeom>
          <a:solidFill>
            <a:schemeClr val="bg1">
              <a:lumMod val="95000"/>
            </a:schemeClr>
          </a:solidFill>
          <a:ln>
            <a:solidFill>
              <a:srgbClr val="0078D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1" name="Rectangle: Rounded Corners 20">
            <a:extLst>
              <a:ext uri="{FF2B5EF4-FFF2-40B4-BE49-F238E27FC236}">
                <a16:creationId xmlns:a16="http://schemas.microsoft.com/office/drawing/2014/main" id="{3723CE19-86AB-B66B-A07F-BE55D98C4DE7}"/>
              </a:ext>
            </a:extLst>
          </p:cNvPr>
          <p:cNvSpPr/>
          <p:nvPr/>
        </p:nvSpPr>
        <p:spPr>
          <a:xfrm>
            <a:off x="5310389" y="1781349"/>
            <a:ext cx="1038812" cy="2323150"/>
          </a:xfrm>
          <a:prstGeom prst="roundRect">
            <a:avLst>
              <a:gd name="adj" fmla="val 4419"/>
            </a:avLst>
          </a:prstGeom>
          <a:solidFill>
            <a:schemeClr val="bg1">
              <a:lumMod val="95000"/>
            </a:schemeClr>
          </a:solidFill>
          <a:ln>
            <a:solidFill>
              <a:srgbClr val="0078D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2" name="Rectangle: Rounded Corners 21">
            <a:extLst>
              <a:ext uri="{FF2B5EF4-FFF2-40B4-BE49-F238E27FC236}">
                <a16:creationId xmlns:a16="http://schemas.microsoft.com/office/drawing/2014/main" id="{71E2796A-D7DF-57BC-C685-34C8661CE7AE}"/>
              </a:ext>
            </a:extLst>
          </p:cNvPr>
          <p:cNvSpPr/>
          <p:nvPr/>
        </p:nvSpPr>
        <p:spPr>
          <a:xfrm>
            <a:off x="6422362" y="1793249"/>
            <a:ext cx="1038812" cy="2323150"/>
          </a:xfrm>
          <a:prstGeom prst="roundRect">
            <a:avLst>
              <a:gd name="adj" fmla="val 4419"/>
            </a:avLst>
          </a:prstGeom>
          <a:solidFill>
            <a:schemeClr val="bg1">
              <a:lumMod val="95000"/>
            </a:schemeClr>
          </a:solidFill>
          <a:ln>
            <a:solidFill>
              <a:srgbClr val="0078D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3" name="Rectangle: Rounded Corners 22">
            <a:extLst>
              <a:ext uri="{FF2B5EF4-FFF2-40B4-BE49-F238E27FC236}">
                <a16:creationId xmlns:a16="http://schemas.microsoft.com/office/drawing/2014/main" id="{5F308AD3-8B39-670A-BCAD-3F28D0BF535A}"/>
              </a:ext>
            </a:extLst>
          </p:cNvPr>
          <p:cNvSpPr/>
          <p:nvPr/>
        </p:nvSpPr>
        <p:spPr>
          <a:xfrm>
            <a:off x="7502579" y="1789268"/>
            <a:ext cx="1038812" cy="2323150"/>
          </a:xfrm>
          <a:prstGeom prst="roundRect">
            <a:avLst>
              <a:gd name="adj" fmla="val 4419"/>
            </a:avLst>
          </a:prstGeom>
          <a:solidFill>
            <a:schemeClr val="bg1">
              <a:lumMod val="95000"/>
            </a:schemeClr>
          </a:solidFill>
          <a:ln>
            <a:solidFill>
              <a:srgbClr val="0078D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4" name="TextBox 23">
            <a:extLst>
              <a:ext uri="{FF2B5EF4-FFF2-40B4-BE49-F238E27FC236}">
                <a16:creationId xmlns:a16="http://schemas.microsoft.com/office/drawing/2014/main" id="{C086C705-614A-0D8F-3B22-6320D1A2357C}"/>
              </a:ext>
            </a:extLst>
          </p:cNvPr>
          <p:cNvSpPr txBox="1"/>
          <p:nvPr/>
        </p:nvSpPr>
        <p:spPr>
          <a:xfrm>
            <a:off x="4242256" y="1808947"/>
            <a:ext cx="1062197"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solidFill>
                  <a:srgbClr val="00A4EF"/>
                </a:solidFill>
                <a:latin typeface="Segoe UI Semibold" panose="020B0702040204020203" pitchFamily="34" charset="0"/>
                <a:cs typeface="Segoe UI Semibold" panose="020B0702040204020203" pitchFamily="34" charset="0"/>
              </a:rPr>
              <a:t>Ensure </a:t>
            </a:r>
            <a:r>
              <a:rPr kumimoji="0" lang="en-US" sz="1400" b="0" i="0" u="none" strike="noStrike" kern="1200" cap="none" spc="0" normalizeH="0" baseline="0" noProof="0">
                <a:ln>
                  <a:noFill/>
                </a:ln>
                <a:solidFill>
                  <a:srgbClr val="00A4EF"/>
                </a:solidFill>
                <a:effectLst/>
                <a:uLnTx/>
                <a:uFillTx/>
                <a:latin typeface="Segoe UI Semibold" panose="020B0702040204020203" pitchFamily="34" charset="0"/>
                <a:ea typeface="+mn-ea"/>
                <a:cs typeface="Segoe UI Semibold" panose="020B0702040204020203" pitchFamily="34" charset="0"/>
              </a:rPr>
              <a:t>Privacy</a:t>
            </a:r>
          </a:p>
        </p:txBody>
      </p:sp>
      <p:sp>
        <p:nvSpPr>
          <p:cNvPr id="25" name="TextBox 24">
            <a:extLst>
              <a:ext uri="{FF2B5EF4-FFF2-40B4-BE49-F238E27FC236}">
                <a16:creationId xmlns:a16="http://schemas.microsoft.com/office/drawing/2014/main" id="{D5E3630C-9D45-4E38-6EB9-FA227DDF89F7}"/>
              </a:ext>
            </a:extLst>
          </p:cNvPr>
          <p:cNvSpPr txBox="1"/>
          <p:nvPr/>
        </p:nvSpPr>
        <p:spPr>
          <a:xfrm>
            <a:off x="5331760" y="1780422"/>
            <a:ext cx="1161896"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A4EF"/>
                </a:solidFill>
                <a:effectLst/>
                <a:uLnTx/>
                <a:uFillTx/>
                <a:latin typeface="Segoe UI Semibold" panose="020B0702040204020203" pitchFamily="34" charset="0"/>
                <a:ea typeface="+mn-ea"/>
                <a:cs typeface="Segoe UI Semibold" panose="020B0702040204020203" pitchFamily="34" charset="0"/>
              </a:rPr>
              <a:t>Transform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A4EF"/>
                </a:solidFill>
                <a:effectLst/>
                <a:uLnTx/>
                <a:uFillTx/>
                <a:latin typeface="Segoe UI Semibold" panose="020B0702040204020203" pitchFamily="34" charset="0"/>
                <a:ea typeface="+mn-ea"/>
                <a:cs typeface="Segoe UI Semibold" panose="020B0702040204020203" pitchFamily="34" charset="0"/>
              </a:rPr>
              <a:t>&amp; Enrich</a:t>
            </a:r>
          </a:p>
        </p:txBody>
      </p:sp>
      <p:sp>
        <p:nvSpPr>
          <p:cNvPr id="26" name="TextBox 25">
            <a:extLst>
              <a:ext uri="{FF2B5EF4-FFF2-40B4-BE49-F238E27FC236}">
                <a16:creationId xmlns:a16="http://schemas.microsoft.com/office/drawing/2014/main" id="{670C1519-1384-B6EC-A953-3BA44292A3A0}"/>
              </a:ext>
            </a:extLst>
          </p:cNvPr>
          <p:cNvSpPr txBox="1"/>
          <p:nvPr/>
        </p:nvSpPr>
        <p:spPr>
          <a:xfrm>
            <a:off x="6461876" y="1808947"/>
            <a:ext cx="926447"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A4EF"/>
                </a:solidFill>
                <a:effectLst/>
                <a:uLnTx/>
                <a:uFillTx/>
                <a:latin typeface="Segoe UI Semibold" panose="020B0702040204020203" pitchFamily="34" charset="0"/>
                <a:ea typeface="+mn-ea"/>
                <a:cs typeface="Segoe UI Semibold" panose="020B0702040204020203" pitchFamily="34" charset="0"/>
              </a:rPr>
              <a:t>Explore</a:t>
            </a:r>
          </a:p>
        </p:txBody>
      </p:sp>
      <p:sp>
        <p:nvSpPr>
          <p:cNvPr id="27" name="TextBox 26">
            <a:extLst>
              <a:ext uri="{FF2B5EF4-FFF2-40B4-BE49-F238E27FC236}">
                <a16:creationId xmlns:a16="http://schemas.microsoft.com/office/drawing/2014/main" id="{7C12A4B4-FDE5-9AFE-0F44-AF92DF6C9D55}"/>
              </a:ext>
            </a:extLst>
          </p:cNvPr>
          <p:cNvSpPr txBox="1"/>
          <p:nvPr/>
        </p:nvSpPr>
        <p:spPr>
          <a:xfrm>
            <a:off x="7558185" y="1821668"/>
            <a:ext cx="926447"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A4EF"/>
                </a:solidFill>
                <a:effectLst/>
                <a:uLnTx/>
                <a:uFillTx/>
                <a:latin typeface="Segoe UI Semibold" panose="020B0702040204020203" pitchFamily="34" charset="0"/>
                <a:ea typeface="+mn-ea"/>
                <a:cs typeface="Segoe UI Semibold" panose="020B0702040204020203" pitchFamily="34" charset="0"/>
              </a:rPr>
              <a:t>Visualize</a:t>
            </a:r>
          </a:p>
        </p:txBody>
      </p:sp>
      <p:pic>
        <p:nvPicPr>
          <p:cNvPr id="28" name="Picture 27" descr="Icon&#10;&#10;Description automatically generated">
            <a:extLst>
              <a:ext uri="{FF2B5EF4-FFF2-40B4-BE49-F238E27FC236}">
                <a16:creationId xmlns:a16="http://schemas.microsoft.com/office/drawing/2014/main" id="{AC5662FB-3BB8-8CAF-DFB1-F1B25337CB1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03675" y="2246718"/>
            <a:ext cx="577722" cy="446162"/>
          </a:xfrm>
          <a:prstGeom prst="rect">
            <a:avLst/>
          </a:prstGeom>
        </p:spPr>
      </p:pic>
      <p:pic>
        <p:nvPicPr>
          <p:cNvPr id="29" name="Picture 28" descr="Icon&#10;&#10;Description automatically generated">
            <a:extLst>
              <a:ext uri="{FF2B5EF4-FFF2-40B4-BE49-F238E27FC236}">
                <a16:creationId xmlns:a16="http://schemas.microsoft.com/office/drawing/2014/main" id="{3F8D2EFE-E280-056D-7BE9-911A0819CA2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77689" y="4288975"/>
            <a:ext cx="671512" cy="671512"/>
          </a:xfrm>
          <a:prstGeom prst="rect">
            <a:avLst/>
          </a:prstGeom>
        </p:spPr>
      </p:pic>
      <p:sp>
        <p:nvSpPr>
          <p:cNvPr id="30" name="TextBox 29">
            <a:extLst>
              <a:ext uri="{FF2B5EF4-FFF2-40B4-BE49-F238E27FC236}">
                <a16:creationId xmlns:a16="http://schemas.microsoft.com/office/drawing/2014/main" id="{2F819B47-9D73-1F80-02B3-CAD0414D522D}"/>
              </a:ext>
            </a:extLst>
          </p:cNvPr>
          <p:cNvSpPr txBox="1"/>
          <p:nvPr/>
        </p:nvSpPr>
        <p:spPr>
          <a:xfrm>
            <a:off x="6537961" y="4844999"/>
            <a:ext cx="69091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243A5E"/>
                </a:solidFill>
                <a:effectLst/>
                <a:uLnTx/>
                <a:uFillTx/>
                <a:latin typeface="Segoe UI Semibold" panose="020B0702040204020203" pitchFamily="34" charset="0"/>
                <a:ea typeface="+mn-ea"/>
                <a:cs typeface="Segoe UI Semibold" panose="020B0702040204020203" pitchFamily="34" charset="0"/>
              </a:rPr>
              <a:t>stage 2</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243A5E"/>
                </a:solidFill>
                <a:effectLst/>
                <a:uLnTx/>
                <a:uFillTx/>
                <a:latin typeface="Segoe UI Semibold" panose="020B0702040204020203" pitchFamily="34" charset="0"/>
                <a:ea typeface="+mn-ea"/>
                <a:cs typeface="Segoe UI Semibold" panose="020B0702040204020203" pitchFamily="34" charset="0"/>
              </a:rPr>
              <a:t>(silver)</a:t>
            </a:r>
          </a:p>
        </p:txBody>
      </p:sp>
      <p:cxnSp>
        <p:nvCxnSpPr>
          <p:cNvPr id="33" name="Straight Arrow Connector 32">
            <a:extLst>
              <a:ext uri="{FF2B5EF4-FFF2-40B4-BE49-F238E27FC236}">
                <a16:creationId xmlns:a16="http://schemas.microsoft.com/office/drawing/2014/main" id="{9775B535-1AC6-E055-A22C-1BD6163E8878}"/>
              </a:ext>
            </a:extLst>
          </p:cNvPr>
          <p:cNvCxnSpPr>
            <a:cxnSpLocks/>
            <a:endCxn id="17" idx="0"/>
          </p:cNvCxnSpPr>
          <p:nvPr/>
        </p:nvCxnSpPr>
        <p:spPr>
          <a:xfrm>
            <a:off x="3857692" y="3922986"/>
            <a:ext cx="209613" cy="365989"/>
          </a:xfrm>
          <a:prstGeom prst="straightConnector1">
            <a:avLst/>
          </a:prstGeom>
          <a:ln w="25400">
            <a:solidFill>
              <a:srgbClr val="00A4EF"/>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24DE8A7B-9F50-30E7-4074-738EB3C79A7E}"/>
              </a:ext>
            </a:extLst>
          </p:cNvPr>
          <p:cNvCxnSpPr>
            <a:cxnSpLocks/>
          </p:cNvCxnSpPr>
          <p:nvPr/>
        </p:nvCxnSpPr>
        <p:spPr>
          <a:xfrm flipV="1">
            <a:off x="4201165" y="3939232"/>
            <a:ext cx="333060" cy="320119"/>
          </a:xfrm>
          <a:prstGeom prst="straightConnector1">
            <a:avLst/>
          </a:prstGeom>
          <a:ln w="25400">
            <a:solidFill>
              <a:srgbClr val="00A4EF"/>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2F3B3A8F-DA0D-3079-EDE7-D50F9EAC7172}"/>
              </a:ext>
            </a:extLst>
          </p:cNvPr>
          <p:cNvCxnSpPr>
            <a:cxnSpLocks/>
          </p:cNvCxnSpPr>
          <p:nvPr/>
        </p:nvCxnSpPr>
        <p:spPr>
          <a:xfrm>
            <a:off x="6940871" y="3912657"/>
            <a:ext cx="0" cy="399792"/>
          </a:xfrm>
          <a:prstGeom prst="straightConnector1">
            <a:avLst/>
          </a:prstGeom>
          <a:ln w="25400">
            <a:solidFill>
              <a:srgbClr val="00A4EF"/>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9" name="Rectangle: Rounded Corners 38">
            <a:extLst>
              <a:ext uri="{FF2B5EF4-FFF2-40B4-BE49-F238E27FC236}">
                <a16:creationId xmlns:a16="http://schemas.microsoft.com/office/drawing/2014/main" id="{86261E29-B2BC-4418-CE85-53E60C5A9C87}"/>
              </a:ext>
            </a:extLst>
          </p:cNvPr>
          <p:cNvSpPr/>
          <p:nvPr/>
        </p:nvSpPr>
        <p:spPr>
          <a:xfrm>
            <a:off x="3237790" y="2952511"/>
            <a:ext cx="5182705" cy="933535"/>
          </a:xfrm>
          <a:prstGeom prst="roundRect">
            <a:avLst>
              <a:gd name="adj" fmla="val 4419"/>
            </a:avLst>
          </a:prstGeom>
          <a:solidFill>
            <a:schemeClr val="bg1">
              <a:lumMod val="95000"/>
            </a:schemeClr>
          </a:solidFill>
          <a:ln>
            <a:solidFill>
              <a:srgbClr val="0078D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40" name="Graphic 39">
            <a:extLst>
              <a:ext uri="{FF2B5EF4-FFF2-40B4-BE49-F238E27FC236}">
                <a16:creationId xmlns:a16="http://schemas.microsoft.com/office/drawing/2014/main" id="{48B401CC-A7AC-7AE6-036B-A1C4837639D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539843" y="2996118"/>
            <a:ext cx="617226" cy="617226"/>
          </a:xfrm>
          <a:prstGeom prst="rect">
            <a:avLst/>
          </a:prstGeom>
        </p:spPr>
      </p:pic>
      <p:pic>
        <p:nvPicPr>
          <p:cNvPr id="41" name="Picture 40">
            <a:extLst>
              <a:ext uri="{FF2B5EF4-FFF2-40B4-BE49-F238E27FC236}">
                <a16:creationId xmlns:a16="http://schemas.microsoft.com/office/drawing/2014/main" id="{424CC4BE-A108-D7CA-EC4F-BA6A73E5960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426384" y="2356011"/>
            <a:ext cx="527147" cy="527147"/>
          </a:xfrm>
          <a:prstGeom prst="rect">
            <a:avLst/>
          </a:prstGeom>
        </p:spPr>
      </p:pic>
      <p:sp>
        <p:nvSpPr>
          <p:cNvPr id="42" name="TextBox 41">
            <a:extLst>
              <a:ext uri="{FF2B5EF4-FFF2-40B4-BE49-F238E27FC236}">
                <a16:creationId xmlns:a16="http://schemas.microsoft.com/office/drawing/2014/main" id="{91357775-FC65-188F-6509-4B08D93EEAD1}"/>
              </a:ext>
            </a:extLst>
          </p:cNvPr>
          <p:cNvSpPr txBox="1"/>
          <p:nvPr/>
        </p:nvSpPr>
        <p:spPr>
          <a:xfrm>
            <a:off x="5273804" y="3579545"/>
            <a:ext cx="1270550"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243A5E"/>
                </a:solidFill>
                <a:effectLst/>
                <a:uLnTx/>
                <a:uFillTx/>
                <a:latin typeface="Segoe UI Semibold" panose="020B0702040204020203" pitchFamily="34" charset="0"/>
                <a:ea typeface="+mn-ea"/>
                <a:cs typeface="Segoe UI Semibold" panose="020B0702040204020203" pitchFamily="34" charset="0"/>
              </a:rPr>
              <a:t>Azure Synapse</a:t>
            </a:r>
          </a:p>
        </p:txBody>
      </p:sp>
      <p:pic>
        <p:nvPicPr>
          <p:cNvPr id="43" name="Picture 42" descr="Icon&#10;&#10;Description automatically generated">
            <a:extLst>
              <a:ext uri="{FF2B5EF4-FFF2-40B4-BE49-F238E27FC236}">
                <a16:creationId xmlns:a16="http://schemas.microsoft.com/office/drawing/2014/main" id="{6899222A-7DDB-CDBE-8000-A36AC737BD2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85406" y="2240953"/>
            <a:ext cx="577722" cy="446162"/>
          </a:xfrm>
          <a:prstGeom prst="rect">
            <a:avLst/>
          </a:prstGeom>
        </p:spPr>
      </p:pic>
      <p:grpSp>
        <p:nvGrpSpPr>
          <p:cNvPr id="45" name="Group 44">
            <a:extLst>
              <a:ext uri="{FF2B5EF4-FFF2-40B4-BE49-F238E27FC236}">
                <a16:creationId xmlns:a16="http://schemas.microsoft.com/office/drawing/2014/main" id="{FACBB582-16D4-BD49-6D38-C286FC4AC350}"/>
              </a:ext>
            </a:extLst>
          </p:cNvPr>
          <p:cNvGrpSpPr/>
          <p:nvPr/>
        </p:nvGrpSpPr>
        <p:grpSpPr>
          <a:xfrm>
            <a:off x="8540237" y="1947579"/>
            <a:ext cx="1422230" cy="3170986"/>
            <a:chOff x="689398" y="265011"/>
            <a:chExt cx="1422230" cy="4001019"/>
          </a:xfrm>
        </p:grpSpPr>
        <p:cxnSp>
          <p:nvCxnSpPr>
            <p:cNvPr id="46" name="Straight Connector 45">
              <a:extLst>
                <a:ext uri="{FF2B5EF4-FFF2-40B4-BE49-F238E27FC236}">
                  <a16:creationId xmlns:a16="http://schemas.microsoft.com/office/drawing/2014/main" id="{5D8793A0-3B9A-4CDF-68C8-D57B626F18DD}"/>
                </a:ext>
              </a:extLst>
            </p:cNvPr>
            <p:cNvCxnSpPr>
              <a:cxnSpLocks/>
            </p:cNvCxnSpPr>
            <p:nvPr/>
          </p:nvCxnSpPr>
          <p:spPr>
            <a:xfrm>
              <a:off x="1076280" y="1769199"/>
              <a:ext cx="708888" cy="0"/>
            </a:xfrm>
            <a:prstGeom prst="line">
              <a:avLst/>
            </a:prstGeom>
            <a:noFill/>
            <a:ln w="9525" cap="flat" cmpd="sng" algn="ctr">
              <a:solidFill>
                <a:srgbClr val="0078D4"/>
              </a:solidFill>
              <a:prstDash val="dashDot"/>
              <a:headEnd type="none" w="lg" len="med"/>
              <a:tailEnd type="none" w="lg" len="med"/>
            </a:ln>
            <a:effectLst/>
          </p:spPr>
        </p:cxnSp>
        <p:cxnSp>
          <p:nvCxnSpPr>
            <p:cNvPr id="47" name="Straight Connector 46">
              <a:extLst>
                <a:ext uri="{FF2B5EF4-FFF2-40B4-BE49-F238E27FC236}">
                  <a16:creationId xmlns:a16="http://schemas.microsoft.com/office/drawing/2014/main" id="{8E05E1D9-A5C9-3F8E-7D57-C5D6DAD929EA}"/>
                </a:ext>
              </a:extLst>
            </p:cNvPr>
            <p:cNvCxnSpPr>
              <a:cxnSpLocks/>
            </p:cNvCxnSpPr>
            <p:nvPr/>
          </p:nvCxnSpPr>
          <p:spPr>
            <a:xfrm>
              <a:off x="1402740" y="1644432"/>
              <a:ext cx="708888" cy="0"/>
            </a:xfrm>
            <a:prstGeom prst="line">
              <a:avLst/>
            </a:prstGeom>
            <a:noFill/>
            <a:ln w="9525" cap="flat" cmpd="sng" algn="ctr">
              <a:solidFill>
                <a:srgbClr val="0078D4"/>
              </a:solidFill>
              <a:prstDash val="dashDot"/>
              <a:headEnd type="none" w="lg" len="med"/>
              <a:tailEnd type="none" w="lg" len="med"/>
            </a:ln>
            <a:effectLst/>
          </p:spPr>
        </p:cxnSp>
        <p:sp>
          <p:nvSpPr>
            <p:cNvPr id="48" name="Right Brace 47">
              <a:extLst>
                <a:ext uri="{FF2B5EF4-FFF2-40B4-BE49-F238E27FC236}">
                  <a16:creationId xmlns:a16="http://schemas.microsoft.com/office/drawing/2014/main" id="{0AE9D2F3-4A2C-B60F-52F5-1D038FC65484}"/>
                </a:ext>
              </a:extLst>
            </p:cNvPr>
            <p:cNvSpPr/>
            <p:nvPr/>
          </p:nvSpPr>
          <p:spPr>
            <a:xfrm>
              <a:off x="689398" y="265011"/>
              <a:ext cx="341351" cy="4001019"/>
            </a:xfrm>
            <a:prstGeom prst="rightBrace">
              <a:avLst>
                <a:gd name="adj1" fmla="val 56504"/>
                <a:gd name="adj2" fmla="val 37474"/>
              </a:avLst>
            </a:prstGeom>
            <a:noFill/>
            <a:ln w="9525" cap="flat" cmpd="sng" algn="ctr">
              <a:solidFill>
                <a:srgbClr val="0078D4"/>
              </a:solidFill>
              <a:prstDash val="dashDot"/>
              <a:headEnd type="none" w="lg" len="med"/>
              <a:tailEnd type="none" w="lg" len="med"/>
            </a:ln>
            <a:effectLst/>
          </p:spPr>
          <p:style>
            <a:lnRef idx="0">
              <a:scrgbClr r="0" g="0" b="0"/>
            </a:lnRef>
            <a:fillRef idx="0">
              <a:scrgbClr r="0" g="0" b="0"/>
            </a:fillRef>
            <a:effectRef idx="0">
              <a:scrgbClr r="0" g="0" b="0"/>
            </a:effectRef>
            <a:fontRef idx="major"/>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j-ea"/>
                <a:cs typeface="+mj-cs"/>
              </a:endParaRPr>
            </a:p>
          </p:txBody>
        </p:sp>
        <p:sp>
          <p:nvSpPr>
            <p:cNvPr id="49" name="Arc 48">
              <a:extLst>
                <a:ext uri="{FF2B5EF4-FFF2-40B4-BE49-F238E27FC236}">
                  <a16:creationId xmlns:a16="http://schemas.microsoft.com/office/drawing/2014/main" id="{BD02DA2C-A610-106C-FB98-555DA19D4E3A}"/>
                </a:ext>
              </a:extLst>
            </p:cNvPr>
            <p:cNvSpPr/>
            <p:nvPr/>
          </p:nvSpPr>
          <p:spPr>
            <a:xfrm rot="10800000">
              <a:off x="996793" y="1396558"/>
              <a:ext cx="247874" cy="247874"/>
            </a:xfrm>
            <a:prstGeom prst="arc">
              <a:avLst/>
            </a:prstGeom>
            <a:noFill/>
            <a:ln w="9525" cap="flat" cmpd="sng" algn="ctr">
              <a:solidFill>
                <a:srgbClr val="0078D4"/>
              </a:solidFill>
              <a:prstDash val="dashDot"/>
              <a:headEnd type="none" w="lg" len="med"/>
              <a:tailEnd type="none" w="lg" len="med"/>
            </a:ln>
            <a:effectLst/>
          </p:spPr>
          <p:style>
            <a:lnRef idx="0">
              <a:scrgbClr r="0" g="0" b="0"/>
            </a:lnRef>
            <a:fillRef idx="0">
              <a:scrgbClr r="0" g="0" b="0"/>
            </a:fillRef>
            <a:effectRef idx="0">
              <a:scrgbClr r="0" g="0" b="0"/>
            </a:effectRef>
            <a:fontRef idx="major"/>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j-ea"/>
                <a:cs typeface="+mj-cs"/>
              </a:endParaRPr>
            </a:p>
          </p:txBody>
        </p:sp>
        <p:cxnSp>
          <p:nvCxnSpPr>
            <p:cNvPr id="50" name="Straight Connector 49">
              <a:extLst>
                <a:ext uri="{FF2B5EF4-FFF2-40B4-BE49-F238E27FC236}">
                  <a16:creationId xmlns:a16="http://schemas.microsoft.com/office/drawing/2014/main" id="{6C365163-92A6-64B2-4114-86399A8D68E1}"/>
                </a:ext>
              </a:extLst>
            </p:cNvPr>
            <p:cNvCxnSpPr>
              <a:cxnSpLocks/>
            </p:cNvCxnSpPr>
            <p:nvPr/>
          </p:nvCxnSpPr>
          <p:spPr>
            <a:xfrm flipV="1">
              <a:off x="995956" y="2197892"/>
              <a:ext cx="0" cy="911363"/>
            </a:xfrm>
            <a:prstGeom prst="line">
              <a:avLst/>
            </a:prstGeom>
            <a:noFill/>
            <a:ln w="9525" cap="flat" cmpd="sng" algn="ctr">
              <a:solidFill>
                <a:srgbClr val="0078D4"/>
              </a:solidFill>
              <a:prstDash val="dashDot"/>
              <a:headEnd type="none" w="lg" len="med"/>
              <a:tailEnd type="none" w="lg" len="med"/>
            </a:ln>
            <a:effectLst/>
          </p:spPr>
        </p:cxnSp>
        <p:sp>
          <p:nvSpPr>
            <p:cNvPr id="51" name="Arc 50">
              <a:extLst>
                <a:ext uri="{FF2B5EF4-FFF2-40B4-BE49-F238E27FC236}">
                  <a16:creationId xmlns:a16="http://schemas.microsoft.com/office/drawing/2014/main" id="{D262D3B9-B745-BFB6-7C3C-6D770BD8483F}"/>
                </a:ext>
              </a:extLst>
            </p:cNvPr>
            <p:cNvSpPr/>
            <p:nvPr/>
          </p:nvSpPr>
          <p:spPr>
            <a:xfrm rot="16200000">
              <a:off x="996793" y="1905999"/>
              <a:ext cx="247874" cy="247874"/>
            </a:xfrm>
            <a:prstGeom prst="arc">
              <a:avLst/>
            </a:prstGeom>
            <a:noFill/>
            <a:ln w="9525" cap="flat" cmpd="sng" algn="ctr">
              <a:solidFill>
                <a:srgbClr val="0078D4"/>
              </a:solidFill>
              <a:prstDash val="dashDot"/>
              <a:headEnd type="none" w="lg" len="med"/>
              <a:tailEnd type="none" w="lg" len="med"/>
            </a:ln>
            <a:effectLst/>
          </p:spPr>
          <p:style>
            <a:lnRef idx="0">
              <a:scrgbClr r="0" g="0" b="0"/>
            </a:lnRef>
            <a:fillRef idx="0">
              <a:scrgbClr r="0" g="0" b="0"/>
            </a:fillRef>
            <a:effectRef idx="0">
              <a:scrgbClr r="0" g="0" b="0"/>
            </a:effectRef>
            <a:fontRef idx="major"/>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j-ea"/>
                <a:cs typeface="+mj-cs"/>
              </a:endParaRPr>
            </a:p>
          </p:txBody>
        </p:sp>
        <p:cxnSp>
          <p:nvCxnSpPr>
            <p:cNvPr id="52" name="Straight Connector 51">
              <a:extLst>
                <a:ext uri="{FF2B5EF4-FFF2-40B4-BE49-F238E27FC236}">
                  <a16:creationId xmlns:a16="http://schemas.microsoft.com/office/drawing/2014/main" id="{9CB27C81-36B2-7869-5917-BE6834735B0D}"/>
                </a:ext>
              </a:extLst>
            </p:cNvPr>
            <p:cNvCxnSpPr>
              <a:cxnSpLocks/>
            </p:cNvCxnSpPr>
            <p:nvPr/>
          </p:nvCxnSpPr>
          <p:spPr>
            <a:xfrm>
              <a:off x="1275886" y="1904621"/>
              <a:ext cx="309676" cy="0"/>
            </a:xfrm>
            <a:prstGeom prst="line">
              <a:avLst/>
            </a:prstGeom>
            <a:noFill/>
            <a:ln w="9525" cap="flat" cmpd="sng" algn="ctr">
              <a:solidFill>
                <a:srgbClr val="0078D4"/>
              </a:solidFill>
              <a:prstDash val="dashDot"/>
              <a:headEnd type="none" w="lg" len="med"/>
              <a:tailEnd type="none" w="lg" len="med"/>
            </a:ln>
            <a:effectLst/>
          </p:spPr>
        </p:cxnSp>
        <p:cxnSp>
          <p:nvCxnSpPr>
            <p:cNvPr id="53" name="Straight Connector 52">
              <a:extLst>
                <a:ext uri="{FF2B5EF4-FFF2-40B4-BE49-F238E27FC236}">
                  <a16:creationId xmlns:a16="http://schemas.microsoft.com/office/drawing/2014/main" id="{8B1DD8C0-0C20-7489-EDF6-25AA70F046A5}"/>
                </a:ext>
              </a:extLst>
            </p:cNvPr>
            <p:cNvCxnSpPr>
              <a:cxnSpLocks/>
            </p:cNvCxnSpPr>
            <p:nvPr/>
          </p:nvCxnSpPr>
          <p:spPr>
            <a:xfrm flipV="1">
              <a:off x="999497" y="567829"/>
              <a:ext cx="0" cy="742348"/>
            </a:xfrm>
            <a:prstGeom prst="line">
              <a:avLst/>
            </a:prstGeom>
            <a:noFill/>
            <a:ln w="9525" cap="flat" cmpd="sng" algn="ctr">
              <a:solidFill>
                <a:srgbClr val="0078D4"/>
              </a:solidFill>
              <a:prstDash val="dashDot"/>
              <a:headEnd type="none" w="lg" len="med"/>
              <a:tailEnd type="none" w="lg" len="med"/>
            </a:ln>
            <a:effectLst/>
          </p:spPr>
        </p:cxnSp>
        <p:cxnSp>
          <p:nvCxnSpPr>
            <p:cNvPr id="54" name="Straight Connector 53">
              <a:extLst>
                <a:ext uri="{FF2B5EF4-FFF2-40B4-BE49-F238E27FC236}">
                  <a16:creationId xmlns:a16="http://schemas.microsoft.com/office/drawing/2014/main" id="{CE6597D3-871D-C39F-784A-28023A242A0F}"/>
                </a:ext>
              </a:extLst>
            </p:cNvPr>
            <p:cNvCxnSpPr>
              <a:cxnSpLocks/>
            </p:cNvCxnSpPr>
            <p:nvPr/>
          </p:nvCxnSpPr>
          <p:spPr>
            <a:xfrm flipV="1">
              <a:off x="999497" y="3412143"/>
              <a:ext cx="0" cy="486591"/>
            </a:xfrm>
            <a:prstGeom prst="line">
              <a:avLst/>
            </a:prstGeom>
            <a:noFill/>
            <a:ln w="9525" cap="flat" cmpd="sng" algn="ctr">
              <a:solidFill>
                <a:srgbClr val="0078D4"/>
              </a:solidFill>
              <a:prstDash val="dashDot"/>
              <a:headEnd type="none" w="lg" len="med"/>
              <a:tailEnd type="none" w="lg" len="med"/>
            </a:ln>
            <a:effectLst/>
          </p:spPr>
        </p:cxnSp>
      </p:grpSp>
      <p:sp>
        <p:nvSpPr>
          <p:cNvPr id="55" name="Rectangle 54">
            <a:extLst>
              <a:ext uri="{FF2B5EF4-FFF2-40B4-BE49-F238E27FC236}">
                <a16:creationId xmlns:a16="http://schemas.microsoft.com/office/drawing/2014/main" id="{13D791A1-508C-9E10-463C-806C441D6FB1}"/>
              </a:ext>
            </a:extLst>
          </p:cNvPr>
          <p:cNvSpPr/>
          <p:nvPr/>
        </p:nvSpPr>
        <p:spPr bwMode="auto">
          <a:xfrm>
            <a:off x="9251520" y="2202424"/>
            <a:ext cx="2411737" cy="492443"/>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a:defRPr/>
            </a:pPr>
            <a:r>
              <a:rPr lang="en-US" sz="1600" b="1" i="1" kern="0" dirty="0">
                <a:latin typeface="Segoe UI Semibold" panose="020B0702040204020203" pitchFamily="34" charset="0"/>
                <a:cs typeface="Segoe UI Semibold" panose="020B0702040204020203" pitchFamily="34" charset="0"/>
              </a:rPr>
              <a:t>Insert Module Analysis Outcome</a:t>
            </a:r>
          </a:p>
        </p:txBody>
      </p:sp>
      <p:sp>
        <p:nvSpPr>
          <p:cNvPr id="62" name="TextBox 61">
            <a:extLst>
              <a:ext uri="{FF2B5EF4-FFF2-40B4-BE49-F238E27FC236}">
                <a16:creationId xmlns:a16="http://schemas.microsoft.com/office/drawing/2014/main" id="{F2A599AB-D172-4BFE-51D4-FC8B0D3DE47E}"/>
              </a:ext>
            </a:extLst>
          </p:cNvPr>
          <p:cNvSpPr txBox="1"/>
          <p:nvPr/>
        </p:nvSpPr>
        <p:spPr>
          <a:xfrm>
            <a:off x="6441904" y="2674835"/>
            <a:ext cx="966393"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43A5E"/>
                </a:solidFill>
                <a:effectLst/>
                <a:uLnTx/>
                <a:uFillTx/>
                <a:latin typeface="Segoe UI Semibold" panose="020B0702040204020203" pitchFamily="34" charset="0"/>
                <a:ea typeface="+mn-ea"/>
                <a:cs typeface="Segoe UI Semibold" panose="020B0702040204020203" pitchFamily="34" charset="0"/>
              </a:rPr>
              <a:t>PowerBI</a:t>
            </a:r>
          </a:p>
        </p:txBody>
      </p:sp>
      <p:sp>
        <p:nvSpPr>
          <p:cNvPr id="64" name="TextBox 63">
            <a:extLst>
              <a:ext uri="{FF2B5EF4-FFF2-40B4-BE49-F238E27FC236}">
                <a16:creationId xmlns:a16="http://schemas.microsoft.com/office/drawing/2014/main" id="{A814393E-246A-6178-C646-89798A659AFE}"/>
              </a:ext>
            </a:extLst>
          </p:cNvPr>
          <p:cNvSpPr txBox="1"/>
          <p:nvPr/>
        </p:nvSpPr>
        <p:spPr>
          <a:xfrm>
            <a:off x="7490682" y="2675546"/>
            <a:ext cx="966393"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43A5E"/>
                </a:solidFill>
                <a:effectLst/>
                <a:uLnTx/>
                <a:uFillTx/>
                <a:latin typeface="Segoe UI Semibold" panose="020B0702040204020203" pitchFamily="34" charset="0"/>
                <a:ea typeface="+mn-ea"/>
                <a:cs typeface="Segoe UI Semibold" panose="020B0702040204020203" pitchFamily="34" charset="0"/>
              </a:rPr>
              <a:t>PowerBI</a:t>
            </a:r>
          </a:p>
        </p:txBody>
      </p:sp>
      <p:sp>
        <p:nvSpPr>
          <p:cNvPr id="31" name="Rectangle 30">
            <a:extLst>
              <a:ext uri="{FF2B5EF4-FFF2-40B4-BE49-F238E27FC236}">
                <a16:creationId xmlns:a16="http://schemas.microsoft.com/office/drawing/2014/main" id="{4685199D-0D56-0F39-DAD5-CF52D471A54D}"/>
              </a:ext>
            </a:extLst>
          </p:cNvPr>
          <p:cNvSpPr/>
          <p:nvPr/>
        </p:nvSpPr>
        <p:spPr>
          <a:xfrm>
            <a:off x="9359757" y="2775920"/>
            <a:ext cx="2303500" cy="1483431"/>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i="1" dirty="0"/>
              <a:t>Insert Module Dashboard Screenshot</a:t>
            </a:r>
          </a:p>
        </p:txBody>
      </p:sp>
    </p:spTree>
    <p:extLst>
      <p:ext uri="{BB962C8B-B14F-4D97-AF65-F5344CB8AC3E}">
        <p14:creationId xmlns:p14="http://schemas.microsoft.com/office/powerpoint/2010/main" val="2196077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Rectangle 78">
            <a:extLst>
              <a:ext uri="{FF2B5EF4-FFF2-40B4-BE49-F238E27FC236}">
                <a16:creationId xmlns:a16="http://schemas.microsoft.com/office/drawing/2014/main" id="{06055071-5341-839A-F751-442DE884CAB2}"/>
              </a:ext>
            </a:extLst>
          </p:cNvPr>
          <p:cNvSpPr/>
          <p:nvPr/>
        </p:nvSpPr>
        <p:spPr bwMode="auto">
          <a:xfrm flipH="1">
            <a:off x="1767843" y="4256587"/>
            <a:ext cx="1763494" cy="246221"/>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R="0" lvl="0" algn="ctr" defTabSz="914400" rtl="0" eaLnBrk="1" fontAlgn="auto" latinLnBrk="0" hangingPunct="1">
              <a:spcBef>
                <a:spcPts val="0"/>
              </a:spcBef>
              <a:spcAft>
                <a:spcPts val="0"/>
              </a:spcAft>
              <a:buClrTx/>
              <a:buSzTx/>
              <a:tabLst/>
              <a:defRPr/>
            </a:pPr>
            <a:r>
              <a:rPr kumimoji="0" lang="en-US" sz="1600" b="0" i="1" u="none" strike="noStrike" kern="0" cap="none" spc="0" normalizeH="0" baseline="0" noProof="0" dirty="0">
                <a:ln>
                  <a:noFill/>
                </a:ln>
                <a:effectLst/>
                <a:uLnTx/>
                <a:uFillTx/>
                <a:latin typeface="Segoe UI"/>
                <a:ea typeface="+mn-ea"/>
                <a:cs typeface="Segoe UI" panose="020B0502040204020203" pitchFamily="34" charset="0"/>
              </a:rPr>
              <a:t>Insert Step 1</a:t>
            </a:r>
          </a:p>
        </p:txBody>
      </p:sp>
      <p:sp>
        <p:nvSpPr>
          <p:cNvPr id="81" name="Rectangle 80">
            <a:extLst>
              <a:ext uri="{FF2B5EF4-FFF2-40B4-BE49-F238E27FC236}">
                <a16:creationId xmlns:a16="http://schemas.microsoft.com/office/drawing/2014/main" id="{4CD42679-5406-5919-A08C-ACD541E5410D}"/>
              </a:ext>
            </a:extLst>
          </p:cNvPr>
          <p:cNvSpPr/>
          <p:nvPr/>
        </p:nvSpPr>
        <p:spPr bwMode="auto">
          <a:xfrm flipH="1">
            <a:off x="3896180" y="4256587"/>
            <a:ext cx="1763494" cy="246221"/>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R="0" lvl="0" algn="ctr" defTabSz="914400" rtl="0" eaLnBrk="1" fontAlgn="auto" latinLnBrk="0" hangingPunct="1">
              <a:spcBef>
                <a:spcPts val="0"/>
              </a:spcBef>
              <a:spcAft>
                <a:spcPts val="0"/>
              </a:spcAft>
              <a:buClrTx/>
              <a:buSzTx/>
              <a:tabLst/>
              <a:defRPr/>
            </a:pPr>
            <a:r>
              <a:rPr kumimoji="0" lang="en-US" sz="1600" b="0" i="1" u="none" strike="noStrike" kern="0" cap="none" spc="0" normalizeH="0" baseline="0" noProof="0" dirty="0">
                <a:ln>
                  <a:noFill/>
                </a:ln>
                <a:effectLst/>
                <a:uLnTx/>
                <a:uFillTx/>
                <a:latin typeface="Segoe UI"/>
                <a:ea typeface="+mn-ea"/>
                <a:cs typeface="Segoe UI" panose="020B0502040204020203" pitchFamily="34" charset="0"/>
              </a:rPr>
              <a:t>Insert Step 2</a:t>
            </a:r>
          </a:p>
        </p:txBody>
      </p:sp>
      <p:sp>
        <p:nvSpPr>
          <p:cNvPr id="83" name="Rectangle 82">
            <a:extLst>
              <a:ext uri="{FF2B5EF4-FFF2-40B4-BE49-F238E27FC236}">
                <a16:creationId xmlns:a16="http://schemas.microsoft.com/office/drawing/2014/main" id="{B363F598-64C7-E1E3-284C-88C7D58323D9}"/>
              </a:ext>
            </a:extLst>
          </p:cNvPr>
          <p:cNvSpPr/>
          <p:nvPr/>
        </p:nvSpPr>
        <p:spPr bwMode="auto">
          <a:xfrm flipH="1">
            <a:off x="5985607" y="4256587"/>
            <a:ext cx="1763494" cy="246221"/>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R="0" lvl="0" algn="ctr" defTabSz="914400" rtl="0" eaLnBrk="1" fontAlgn="auto" latinLnBrk="0" hangingPunct="1">
              <a:spcBef>
                <a:spcPts val="0"/>
              </a:spcBef>
              <a:spcAft>
                <a:spcPts val="0"/>
              </a:spcAft>
              <a:buClrTx/>
              <a:buSzTx/>
              <a:tabLst/>
              <a:defRPr/>
            </a:pPr>
            <a:r>
              <a:rPr kumimoji="0" lang="en-US" sz="1600" b="0" i="1" u="none" strike="noStrike" kern="0" cap="none" spc="0" normalizeH="0" baseline="0" noProof="0" dirty="0">
                <a:ln>
                  <a:noFill/>
                </a:ln>
                <a:effectLst/>
                <a:uLnTx/>
                <a:uFillTx/>
                <a:latin typeface="Segoe UI"/>
                <a:ea typeface="+mn-ea"/>
                <a:cs typeface="Segoe UI" panose="020B0502040204020203" pitchFamily="34" charset="0"/>
              </a:rPr>
              <a:t>Insert Step 3</a:t>
            </a:r>
          </a:p>
        </p:txBody>
      </p:sp>
      <p:sp>
        <p:nvSpPr>
          <p:cNvPr id="85" name="Rectangle 84">
            <a:extLst>
              <a:ext uri="{FF2B5EF4-FFF2-40B4-BE49-F238E27FC236}">
                <a16:creationId xmlns:a16="http://schemas.microsoft.com/office/drawing/2014/main" id="{4FBB5AE4-F254-A70E-6D49-8131F8963FA8}"/>
              </a:ext>
            </a:extLst>
          </p:cNvPr>
          <p:cNvSpPr/>
          <p:nvPr/>
        </p:nvSpPr>
        <p:spPr bwMode="auto">
          <a:xfrm flipH="1">
            <a:off x="8084853" y="4256587"/>
            <a:ext cx="1763494" cy="246221"/>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R="0" lvl="0" algn="ctr" defTabSz="914400" rtl="0" eaLnBrk="1" fontAlgn="auto" latinLnBrk="0" hangingPunct="1">
              <a:spcBef>
                <a:spcPts val="0"/>
              </a:spcBef>
              <a:spcAft>
                <a:spcPts val="0"/>
              </a:spcAft>
              <a:buClrTx/>
              <a:buSzTx/>
              <a:tabLst/>
              <a:defRPr/>
            </a:pPr>
            <a:r>
              <a:rPr kumimoji="0" lang="en-US" sz="1600" b="0" i="1" u="none" strike="noStrike" kern="0" cap="none" spc="0" normalizeH="0" baseline="0" noProof="0" dirty="0">
                <a:ln>
                  <a:noFill/>
                </a:ln>
                <a:effectLst/>
                <a:uLnTx/>
                <a:uFillTx/>
                <a:latin typeface="Segoe UI"/>
                <a:ea typeface="+mn-ea"/>
                <a:cs typeface="Segoe UI" panose="020B0502040204020203" pitchFamily="34" charset="0"/>
              </a:rPr>
              <a:t>Insert Step 4</a:t>
            </a:r>
          </a:p>
        </p:txBody>
      </p:sp>
      <p:sp>
        <p:nvSpPr>
          <p:cNvPr id="99" name="Rectangle 98">
            <a:extLst>
              <a:ext uri="{FF2B5EF4-FFF2-40B4-BE49-F238E27FC236}">
                <a16:creationId xmlns:a16="http://schemas.microsoft.com/office/drawing/2014/main" id="{52BC201E-C865-2201-7DD7-7526A87C337F}"/>
              </a:ext>
            </a:extLst>
          </p:cNvPr>
          <p:cNvSpPr/>
          <p:nvPr/>
        </p:nvSpPr>
        <p:spPr bwMode="auto">
          <a:xfrm flipH="1">
            <a:off x="3896180" y="5845050"/>
            <a:ext cx="1763494" cy="246221"/>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R="0" lvl="0" algn="ctr" defTabSz="914400" rtl="0" eaLnBrk="1" fontAlgn="auto" latinLnBrk="0" hangingPunct="1">
              <a:spcBef>
                <a:spcPts val="0"/>
              </a:spcBef>
              <a:spcAft>
                <a:spcPts val="0"/>
              </a:spcAft>
              <a:buClrTx/>
              <a:buSzTx/>
              <a:tabLst/>
              <a:defRPr/>
            </a:pPr>
            <a:r>
              <a:rPr kumimoji="0" lang="en-US" sz="1600" b="0" i="1" u="none" strike="noStrike" kern="0" cap="none" spc="0" normalizeH="0" baseline="0" noProof="0" dirty="0">
                <a:ln>
                  <a:noFill/>
                </a:ln>
                <a:effectLst/>
                <a:uLnTx/>
                <a:uFillTx/>
                <a:latin typeface="Segoe UI"/>
                <a:ea typeface="+mn-ea"/>
                <a:cs typeface="Segoe UI" panose="020B0502040204020203" pitchFamily="34" charset="0"/>
              </a:rPr>
              <a:t>Insert Step 5</a:t>
            </a:r>
          </a:p>
        </p:txBody>
      </p:sp>
      <p:sp>
        <p:nvSpPr>
          <p:cNvPr id="101" name="Rectangle 100">
            <a:extLst>
              <a:ext uri="{FF2B5EF4-FFF2-40B4-BE49-F238E27FC236}">
                <a16:creationId xmlns:a16="http://schemas.microsoft.com/office/drawing/2014/main" id="{A751BDA9-F708-28F0-C43C-D244243D8097}"/>
              </a:ext>
            </a:extLst>
          </p:cNvPr>
          <p:cNvSpPr/>
          <p:nvPr/>
        </p:nvSpPr>
        <p:spPr bwMode="auto">
          <a:xfrm flipH="1">
            <a:off x="5998337" y="5845050"/>
            <a:ext cx="1763494" cy="246221"/>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R="0" lvl="0" algn="ctr" defTabSz="914400" rtl="0" eaLnBrk="1" fontAlgn="auto" latinLnBrk="0" hangingPunct="1">
              <a:spcBef>
                <a:spcPts val="0"/>
              </a:spcBef>
              <a:spcAft>
                <a:spcPts val="0"/>
              </a:spcAft>
              <a:buClrTx/>
              <a:buSzTx/>
              <a:tabLst/>
              <a:defRPr/>
            </a:pPr>
            <a:r>
              <a:rPr kumimoji="0" lang="en-US" sz="1600" b="0" i="1" u="none" strike="noStrike" kern="0" cap="none" spc="0" normalizeH="0" baseline="0" noProof="0" dirty="0">
                <a:ln>
                  <a:noFill/>
                </a:ln>
                <a:effectLst/>
                <a:uLnTx/>
                <a:uFillTx/>
                <a:latin typeface="Segoe UI"/>
                <a:ea typeface="+mn-ea"/>
                <a:cs typeface="Segoe UI" panose="020B0502040204020203" pitchFamily="34" charset="0"/>
              </a:rPr>
              <a:t>Insert Step 6</a:t>
            </a:r>
          </a:p>
        </p:txBody>
      </p:sp>
      <p:cxnSp>
        <p:nvCxnSpPr>
          <p:cNvPr id="122" name="Straight Arrow Connector 121">
            <a:extLst>
              <a:ext uri="{FF2B5EF4-FFF2-40B4-BE49-F238E27FC236}">
                <a16:creationId xmlns:a16="http://schemas.microsoft.com/office/drawing/2014/main" id="{0164225B-403A-A5E2-F8D9-4AC86DCD7249}"/>
              </a:ext>
            </a:extLst>
          </p:cNvPr>
          <p:cNvCxnSpPr>
            <a:cxnSpLocks/>
            <a:stCxn id="42" idx="2"/>
          </p:cNvCxnSpPr>
          <p:nvPr/>
        </p:nvCxnSpPr>
        <p:spPr>
          <a:xfrm>
            <a:off x="4707972" y="2634972"/>
            <a:ext cx="0" cy="2765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3" name="Rectangle 122">
            <a:extLst>
              <a:ext uri="{FF2B5EF4-FFF2-40B4-BE49-F238E27FC236}">
                <a16:creationId xmlns:a16="http://schemas.microsoft.com/office/drawing/2014/main" id="{3FF21AAF-EA09-5875-CDC9-7E799E0CA2C8}"/>
              </a:ext>
            </a:extLst>
          </p:cNvPr>
          <p:cNvSpPr/>
          <p:nvPr/>
        </p:nvSpPr>
        <p:spPr>
          <a:xfrm>
            <a:off x="1110343" y="3265714"/>
            <a:ext cx="9442572" cy="3189224"/>
          </a:xfrm>
          <a:prstGeom prst="rect">
            <a:avLst/>
          </a:prstGeom>
          <a:no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Oval 123">
            <a:extLst>
              <a:ext uri="{FF2B5EF4-FFF2-40B4-BE49-F238E27FC236}">
                <a16:creationId xmlns:a16="http://schemas.microsoft.com/office/drawing/2014/main" id="{C002CF83-3348-54AE-4DE3-FB6CDC7E2D74}"/>
              </a:ext>
            </a:extLst>
          </p:cNvPr>
          <p:cNvSpPr/>
          <p:nvPr/>
        </p:nvSpPr>
        <p:spPr>
          <a:xfrm>
            <a:off x="2397663" y="3534509"/>
            <a:ext cx="503853" cy="5106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Segoe UI Semilight" panose="020B0402040204020203" pitchFamily="34" charset="0"/>
                <a:cs typeface="Segoe UI Semilight" panose="020B0402040204020203" pitchFamily="34" charset="0"/>
              </a:rPr>
              <a:t>1</a:t>
            </a:r>
          </a:p>
        </p:txBody>
      </p:sp>
      <p:sp>
        <p:nvSpPr>
          <p:cNvPr id="126" name="Oval 125">
            <a:extLst>
              <a:ext uri="{FF2B5EF4-FFF2-40B4-BE49-F238E27FC236}">
                <a16:creationId xmlns:a16="http://schemas.microsoft.com/office/drawing/2014/main" id="{61EC98E5-49C1-436D-FBF8-4296F7EDCE76}"/>
              </a:ext>
            </a:extLst>
          </p:cNvPr>
          <p:cNvSpPr/>
          <p:nvPr/>
        </p:nvSpPr>
        <p:spPr>
          <a:xfrm>
            <a:off x="4514024" y="3534509"/>
            <a:ext cx="503853" cy="5106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Segoe UI Semilight" panose="020B0402040204020203" pitchFamily="34" charset="0"/>
                <a:cs typeface="Segoe UI Semilight" panose="020B0402040204020203" pitchFamily="34" charset="0"/>
              </a:rPr>
              <a:t>2</a:t>
            </a:r>
          </a:p>
        </p:txBody>
      </p:sp>
      <p:sp>
        <p:nvSpPr>
          <p:cNvPr id="128" name="Oval 127">
            <a:extLst>
              <a:ext uri="{FF2B5EF4-FFF2-40B4-BE49-F238E27FC236}">
                <a16:creationId xmlns:a16="http://schemas.microsoft.com/office/drawing/2014/main" id="{764CA5EF-A228-A71D-1A77-0584FF6D5B52}"/>
              </a:ext>
            </a:extLst>
          </p:cNvPr>
          <p:cNvSpPr/>
          <p:nvPr/>
        </p:nvSpPr>
        <p:spPr>
          <a:xfrm>
            <a:off x="6630385" y="3534509"/>
            <a:ext cx="503853" cy="5106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Segoe UI Semilight" panose="020B0402040204020203" pitchFamily="34" charset="0"/>
                <a:cs typeface="Segoe UI Semilight" panose="020B0402040204020203" pitchFamily="34" charset="0"/>
              </a:rPr>
              <a:t>3</a:t>
            </a:r>
          </a:p>
        </p:txBody>
      </p:sp>
      <p:sp>
        <p:nvSpPr>
          <p:cNvPr id="130" name="Oval 129">
            <a:extLst>
              <a:ext uri="{FF2B5EF4-FFF2-40B4-BE49-F238E27FC236}">
                <a16:creationId xmlns:a16="http://schemas.microsoft.com/office/drawing/2014/main" id="{987EBFA1-61C0-239A-6A01-78F2F430FFB5}"/>
              </a:ext>
            </a:extLst>
          </p:cNvPr>
          <p:cNvSpPr/>
          <p:nvPr/>
        </p:nvSpPr>
        <p:spPr>
          <a:xfrm>
            <a:off x="8746745" y="3534509"/>
            <a:ext cx="503853" cy="5106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Segoe UI Semilight" panose="020B0402040204020203" pitchFamily="34" charset="0"/>
                <a:cs typeface="Segoe UI Semilight" panose="020B0402040204020203" pitchFamily="34" charset="0"/>
              </a:rPr>
              <a:t>4</a:t>
            </a:r>
          </a:p>
        </p:txBody>
      </p:sp>
      <p:sp>
        <p:nvSpPr>
          <p:cNvPr id="134" name="Oval 133">
            <a:extLst>
              <a:ext uri="{FF2B5EF4-FFF2-40B4-BE49-F238E27FC236}">
                <a16:creationId xmlns:a16="http://schemas.microsoft.com/office/drawing/2014/main" id="{DAB20957-77AD-B0C4-32B7-54D2E1052C29}"/>
              </a:ext>
            </a:extLst>
          </p:cNvPr>
          <p:cNvSpPr/>
          <p:nvPr/>
        </p:nvSpPr>
        <p:spPr>
          <a:xfrm>
            <a:off x="4526000" y="5120591"/>
            <a:ext cx="503853" cy="5106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Segoe UI Semilight" panose="020B0402040204020203" pitchFamily="34" charset="0"/>
                <a:cs typeface="Segoe UI Semilight" panose="020B0402040204020203" pitchFamily="34" charset="0"/>
              </a:rPr>
              <a:t>5</a:t>
            </a:r>
          </a:p>
        </p:txBody>
      </p:sp>
      <p:sp>
        <p:nvSpPr>
          <p:cNvPr id="136" name="Oval 135">
            <a:extLst>
              <a:ext uri="{FF2B5EF4-FFF2-40B4-BE49-F238E27FC236}">
                <a16:creationId xmlns:a16="http://schemas.microsoft.com/office/drawing/2014/main" id="{133397B3-F18D-5B38-534A-1611D42210B6}"/>
              </a:ext>
            </a:extLst>
          </p:cNvPr>
          <p:cNvSpPr/>
          <p:nvPr/>
        </p:nvSpPr>
        <p:spPr>
          <a:xfrm>
            <a:off x="6615427" y="5120591"/>
            <a:ext cx="503853" cy="5106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Segoe UI Semilight" panose="020B0402040204020203" pitchFamily="34" charset="0"/>
                <a:cs typeface="Segoe UI Semilight" panose="020B0402040204020203" pitchFamily="34" charset="0"/>
              </a:rPr>
              <a:t>6</a:t>
            </a:r>
          </a:p>
        </p:txBody>
      </p:sp>
      <p:cxnSp>
        <p:nvCxnSpPr>
          <p:cNvPr id="21" name="Straight Arrow Connector 20">
            <a:extLst>
              <a:ext uri="{FF2B5EF4-FFF2-40B4-BE49-F238E27FC236}">
                <a16:creationId xmlns:a16="http://schemas.microsoft.com/office/drawing/2014/main" id="{ED9DCCC5-A953-AAA5-9068-01645F27DF49}"/>
              </a:ext>
            </a:extLst>
          </p:cNvPr>
          <p:cNvCxnSpPr>
            <a:cxnSpLocks/>
            <a:stCxn id="23" idx="6"/>
            <a:endCxn id="26" idx="2"/>
          </p:cNvCxnSpPr>
          <p:nvPr/>
        </p:nvCxnSpPr>
        <p:spPr>
          <a:xfrm>
            <a:off x="2255286" y="1856688"/>
            <a:ext cx="218015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22" name="Group 21">
            <a:extLst>
              <a:ext uri="{FF2B5EF4-FFF2-40B4-BE49-F238E27FC236}">
                <a16:creationId xmlns:a16="http://schemas.microsoft.com/office/drawing/2014/main" id="{0035FD03-4041-43FD-45F1-8D93C4264B5D}"/>
              </a:ext>
            </a:extLst>
          </p:cNvPr>
          <p:cNvGrpSpPr/>
          <p:nvPr/>
        </p:nvGrpSpPr>
        <p:grpSpPr>
          <a:xfrm>
            <a:off x="1706646" y="1582368"/>
            <a:ext cx="548640" cy="548640"/>
            <a:chOff x="15164187" y="1393672"/>
            <a:chExt cx="563716" cy="563716"/>
          </a:xfrm>
        </p:grpSpPr>
        <p:sp>
          <p:nvSpPr>
            <p:cNvPr id="23" name="Oval 22">
              <a:extLst>
                <a:ext uri="{FF2B5EF4-FFF2-40B4-BE49-F238E27FC236}">
                  <a16:creationId xmlns:a16="http://schemas.microsoft.com/office/drawing/2014/main" id="{01FF9896-678C-78F2-A50B-EA2657AE5CDF}"/>
                </a:ext>
              </a:extLst>
            </p:cNvPr>
            <p:cNvSpPr/>
            <p:nvPr/>
          </p:nvSpPr>
          <p:spPr bwMode="auto">
            <a:xfrm>
              <a:off x="15164187" y="1393672"/>
              <a:ext cx="563716" cy="563716"/>
            </a:xfrm>
            <a:prstGeom prst="ellipse">
              <a:avLst/>
            </a:prstGeom>
            <a:solidFill>
              <a:sysClr val="window" lastClr="FFFFFF">
                <a:lumMod val="85000"/>
                <a:lumOff val="15000"/>
              </a:sysClr>
            </a:solidFill>
            <a:ln w="3810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defRPr/>
              </a:pPr>
              <a:endParaRPr lang="en-US" sz="2000" kern="0">
                <a:ln w="19050">
                  <a:solidFill>
                    <a:srgbClr val="F5A700"/>
                  </a:solidFill>
                </a:ln>
                <a:solidFill>
                  <a:srgbClr val="F5A700"/>
                </a:solidFill>
                <a:latin typeface="Segoe UI"/>
                <a:ea typeface="Segoe UI" panose="020B0502040204020203" pitchFamily="34" charset="0"/>
                <a:cs typeface="Segoe UI" panose="020B0502040204020203" pitchFamily="34" charset="0"/>
              </a:endParaRPr>
            </a:p>
          </p:txBody>
        </p:sp>
        <p:sp>
          <p:nvSpPr>
            <p:cNvPr id="24" name="Freeform: Shape 23">
              <a:extLst>
                <a:ext uri="{FF2B5EF4-FFF2-40B4-BE49-F238E27FC236}">
                  <a16:creationId xmlns:a16="http://schemas.microsoft.com/office/drawing/2014/main" id="{25A91839-B0BE-9952-FDB2-94BA48CA8DD6}"/>
                </a:ext>
              </a:extLst>
            </p:cNvPr>
            <p:cNvSpPr/>
            <p:nvPr/>
          </p:nvSpPr>
          <p:spPr>
            <a:xfrm>
              <a:off x="15264796" y="1568688"/>
              <a:ext cx="362499" cy="213684"/>
            </a:xfrm>
            <a:custGeom>
              <a:avLst/>
              <a:gdLst>
                <a:gd name="connsiteX0" fmla="*/ 507486 w 508408"/>
                <a:gd name="connsiteY0" fmla="*/ 208152 h 299693"/>
                <a:gd name="connsiteX1" fmla="*/ 508202 w 508408"/>
                <a:gd name="connsiteY1" fmla="*/ 204733 h 299693"/>
                <a:gd name="connsiteX2" fmla="*/ 510262 w 508408"/>
                <a:gd name="connsiteY2" fmla="*/ 183053 h 299693"/>
                <a:gd name="connsiteX3" fmla="*/ 395795 w 508408"/>
                <a:gd name="connsiteY3" fmla="*/ 68085 h 299693"/>
                <a:gd name="connsiteX4" fmla="*/ 370178 w 508408"/>
                <a:gd name="connsiteY4" fmla="*/ 71054 h 299693"/>
                <a:gd name="connsiteX5" fmla="*/ 245590 w 508408"/>
                <a:gd name="connsiteY5" fmla="*/ 2234 h 299693"/>
                <a:gd name="connsiteX6" fmla="*/ 98340 w 508408"/>
                <a:gd name="connsiteY6" fmla="*/ 150128 h 299693"/>
                <a:gd name="connsiteX7" fmla="*/ 98430 w 508408"/>
                <a:gd name="connsiteY7" fmla="*/ 156155 h 299693"/>
                <a:gd name="connsiteX8" fmla="*/ 74784 w 508408"/>
                <a:gd name="connsiteY8" fmla="*/ 152197 h 299693"/>
                <a:gd name="connsiteX9" fmla="*/ 2234 w 508408"/>
                <a:gd name="connsiteY9" fmla="*/ 225064 h 299693"/>
                <a:gd name="connsiteX10" fmla="*/ 67619 w 508408"/>
                <a:gd name="connsiteY10" fmla="*/ 297481 h 299693"/>
                <a:gd name="connsiteX11" fmla="*/ 395795 w 508408"/>
                <a:gd name="connsiteY11" fmla="*/ 298111 h 299693"/>
                <a:gd name="connsiteX12" fmla="*/ 495931 w 508408"/>
                <a:gd name="connsiteY12" fmla="*/ 239008 h 299693"/>
                <a:gd name="connsiteX13" fmla="*/ 497543 w 508408"/>
                <a:gd name="connsiteY13" fmla="*/ 235949 h 299693"/>
                <a:gd name="connsiteX14" fmla="*/ 507486 w 508408"/>
                <a:gd name="connsiteY14" fmla="*/ 208152 h 299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08408" h="299693">
                  <a:moveTo>
                    <a:pt x="507486" y="208152"/>
                  </a:moveTo>
                  <a:cubicBezTo>
                    <a:pt x="507754" y="206982"/>
                    <a:pt x="507933" y="205902"/>
                    <a:pt x="508202" y="204733"/>
                  </a:cubicBezTo>
                  <a:cubicBezTo>
                    <a:pt x="509546" y="197716"/>
                    <a:pt x="510262" y="190520"/>
                    <a:pt x="510262" y="183053"/>
                  </a:cubicBezTo>
                  <a:cubicBezTo>
                    <a:pt x="510262" y="119452"/>
                    <a:pt x="458940" y="68085"/>
                    <a:pt x="395795" y="68085"/>
                  </a:cubicBezTo>
                  <a:cubicBezTo>
                    <a:pt x="386928" y="68085"/>
                    <a:pt x="378329" y="69074"/>
                    <a:pt x="370178" y="71054"/>
                  </a:cubicBezTo>
                  <a:cubicBezTo>
                    <a:pt x="344025" y="29672"/>
                    <a:pt x="298076" y="2234"/>
                    <a:pt x="245590" y="2234"/>
                  </a:cubicBezTo>
                  <a:cubicBezTo>
                    <a:pt x="164173" y="2234"/>
                    <a:pt x="98340" y="68625"/>
                    <a:pt x="98340" y="150128"/>
                  </a:cubicBezTo>
                  <a:cubicBezTo>
                    <a:pt x="98340" y="152197"/>
                    <a:pt x="98340" y="154176"/>
                    <a:pt x="98430" y="156155"/>
                  </a:cubicBezTo>
                  <a:cubicBezTo>
                    <a:pt x="90996" y="153636"/>
                    <a:pt x="83114" y="152197"/>
                    <a:pt x="74784" y="152197"/>
                  </a:cubicBezTo>
                  <a:cubicBezTo>
                    <a:pt x="34658" y="152197"/>
                    <a:pt x="2234" y="184762"/>
                    <a:pt x="2234" y="225064"/>
                  </a:cubicBezTo>
                  <a:cubicBezTo>
                    <a:pt x="2234" y="262847"/>
                    <a:pt x="30896" y="293883"/>
                    <a:pt x="67619" y="297481"/>
                  </a:cubicBezTo>
                  <a:lnTo>
                    <a:pt x="395795" y="298111"/>
                  </a:lnTo>
                  <a:cubicBezTo>
                    <a:pt x="438966" y="298111"/>
                    <a:pt x="476405" y="274182"/>
                    <a:pt x="495931" y="239008"/>
                  </a:cubicBezTo>
                  <a:cubicBezTo>
                    <a:pt x="496469" y="238018"/>
                    <a:pt x="497006" y="237029"/>
                    <a:pt x="497543" y="235949"/>
                  </a:cubicBezTo>
                  <a:cubicBezTo>
                    <a:pt x="500410" y="229922"/>
                    <a:pt x="504799" y="220386"/>
                    <a:pt x="507486" y="208152"/>
                  </a:cubicBezTo>
                  <a:close/>
                </a:path>
              </a:pathLst>
            </a:custGeom>
            <a:solidFill>
              <a:srgbClr val="50E6FF"/>
            </a:solidFill>
            <a:ln w="5303" cap="flat">
              <a:noFill/>
              <a:prstDash val="solid"/>
              <a:miter/>
            </a:ln>
          </p:spPr>
          <p:txBody>
            <a:bodyPr rtlCol="0" anchor="ctr"/>
            <a:lstStyle/>
            <a:p>
              <a:pPr>
                <a:defRPr/>
              </a:pPr>
              <a:endParaRPr lang="en-US" kern="0">
                <a:solidFill>
                  <a:srgbClr val="000000"/>
                </a:solidFill>
                <a:latin typeface="Segoe UI"/>
                <a:cs typeface="Segoe UI" panose="020B0502040204020203" pitchFamily="34" charset="0"/>
              </a:endParaRPr>
            </a:p>
          </p:txBody>
        </p:sp>
      </p:grpSp>
      <p:grpSp>
        <p:nvGrpSpPr>
          <p:cNvPr id="25" name="Group 24">
            <a:extLst>
              <a:ext uri="{FF2B5EF4-FFF2-40B4-BE49-F238E27FC236}">
                <a16:creationId xmlns:a16="http://schemas.microsoft.com/office/drawing/2014/main" id="{62C71CA8-8A99-F9E0-E7CD-D8143E3CB465}"/>
              </a:ext>
            </a:extLst>
          </p:cNvPr>
          <p:cNvGrpSpPr/>
          <p:nvPr/>
        </p:nvGrpSpPr>
        <p:grpSpPr>
          <a:xfrm>
            <a:off x="4435440" y="1582368"/>
            <a:ext cx="548640" cy="548640"/>
            <a:chOff x="15780673" y="3543100"/>
            <a:chExt cx="563716" cy="563716"/>
          </a:xfrm>
        </p:grpSpPr>
        <p:sp>
          <p:nvSpPr>
            <p:cNvPr id="26" name="Oval 25">
              <a:extLst>
                <a:ext uri="{FF2B5EF4-FFF2-40B4-BE49-F238E27FC236}">
                  <a16:creationId xmlns:a16="http://schemas.microsoft.com/office/drawing/2014/main" id="{11259F63-EE3F-3DAE-4471-8935C9722AD1}"/>
                </a:ext>
              </a:extLst>
            </p:cNvPr>
            <p:cNvSpPr/>
            <p:nvPr/>
          </p:nvSpPr>
          <p:spPr bwMode="auto">
            <a:xfrm>
              <a:off x="15780673" y="3543100"/>
              <a:ext cx="563716" cy="563716"/>
            </a:xfrm>
            <a:prstGeom prst="ellipse">
              <a:avLst/>
            </a:prstGeom>
            <a:solidFill>
              <a:sysClr val="window" lastClr="FFFFFF">
                <a:lumMod val="85000"/>
                <a:lumOff val="15000"/>
              </a:sysClr>
            </a:solidFill>
            <a:ln w="3810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defRPr/>
              </a:pPr>
              <a:endParaRPr lang="en-US" sz="2000" kern="0" err="1">
                <a:solidFill>
                  <a:srgbClr val="F5A700"/>
                </a:solidFill>
                <a:latin typeface="Segoe UI"/>
                <a:ea typeface="Segoe UI" panose="020B0502040204020203" pitchFamily="34" charset="0"/>
                <a:cs typeface="Segoe UI" panose="020B0502040204020203" pitchFamily="34" charset="0"/>
              </a:endParaRPr>
            </a:p>
          </p:txBody>
        </p:sp>
        <p:sp>
          <p:nvSpPr>
            <p:cNvPr id="27" name="Freeform: Shape 26">
              <a:extLst>
                <a:ext uri="{FF2B5EF4-FFF2-40B4-BE49-F238E27FC236}">
                  <a16:creationId xmlns:a16="http://schemas.microsoft.com/office/drawing/2014/main" id="{8F6BA4F2-9987-A98B-FCBA-6F6040872CB6}"/>
                </a:ext>
              </a:extLst>
            </p:cNvPr>
            <p:cNvSpPr/>
            <p:nvPr/>
          </p:nvSpPr>
          <p:spPr>
            <a:xfrm>
              <a:off x="15922148" y="3684515"/>
              <a:ext cx="277093" cy="277093"/>
            </a:xfrm>
            <a:custGeom>
              <a:avLst/>
              <a:gdLst>
                <a:gd name="connsiteX0" fmla="*/ 322975 w 322092"/>
                <a:gd name="connsiteY0" fmla="*/ 882 h 322092"/>
                <a:gd name="connsiteX1" fmla="*/ 882 w 322092"/>
                <a:gd name="connsiteY1" fmla="*/ 882 h 322092"/>
                <a:gd name="connsiteX2" fmla="*/ 882 w 322092"/>
                <a:gd name="connsiteY2" fmla="*/ 322975 h 322092"/>
                <a:gd name="connsiteX3" fmla="*/ 322975 w 322092"/>
                <a:gd name="connsiteY3" fmla="*/ 322975 h 322092"/>
                <a:gd name="connsiteX4" fmla="*/ 322975 w 322092"/>
                <a:gd name="connsiteY4" fmla="*/ 882 h 3220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2092" h="322092">
                  <a:moveTo>
                    <a:pt x="322975" y="882"/>
                  </a:moveTo>
                  <a:lnTo>
                    <a:pt x="882" y="882"/>
                  </a:lnTo>
                  <a:lnTo>
                    <a:pt x="882" y="322975"/>
                  </a:lnTo>
                  <a:lnTo>
                    <a:pt x="322975" y="322975"/>
                  </a:lnTo>
                  <a:lnTo>
                    <a:pt x="322975" y="882"/>
                  </a:lnTo>
                  <a:close/>
                </a:path>
              </a:pathLst>
            </a:custGeom>
            <a:solidFill>
              <a:srgbClr val="0078D7"/>
            </a:solidFill>
            <a:ln w="3339" cap="flat">
              <a:noFill/>
              <a:prstDash val="solid"/>
              <a:miter/>
            </a:ln>
          </p:spPr>
          <p:txBody>
            <a:bodyPr rtlCol="0" anchor="ctr"/>
            <a:lstStyle/>
            <a:p>
              <a:pPr>
                <a:defRPr/>
              </a:pPr>
              <a:endParaRPr lang="en-US" kern="0">
                <a:solidFill>
                  <a:srgbClr val="000000"/>
                </a:solidFill>
                <a:latin typeface="Segoe UI"/>
                <a:cs typeface="Segoe UI" panose="020B0502040204020203" pitchFamily="34" charset="0"/>
              </a:endParaRPr>
            </a:p>
          </p:txBody>
        </p:sp>
        <p:sp>
          <p:nvSpPr>
            <p:cNvPr id="28" name="Freeform: Shape 27">
              <a:extLst>
                <a:ext uri="{FF2B5EF4-FFF2-40B4-BE49-F238E27FC236}">
                  <a16:creationId xmlns:a16="http://schemas.microsoft.com/office/drawing/2014/main" id="{1BF61563-F704-8FE6-26A5-0A4BC4F8C47D}"/>
                </a:ext>
              </a:extLst>
            </p:cNvPr>
            <p:cNvSpPr/>
            <p:nvPr/>
          </p:nvSpPr>
          <p:spPr>
            <a:xfrm>
              <a:off x="15951821" y="3727923"/>
              <a:ext cx="219365" cy="178955"/>
            </a:xfrm>
            <a:custGeom>
              <a:avLst/>
              <a:gdLst>
                <a:gd name="connsiteX0" fmla="*/ 254673 w 254990"/>
                <a:gd name="connsiteY0" fmla="*/ 35315 h 208018"/>
                <a:gd name="connsiteX1" fmla="*/ 220296 w 254990"/>
                <a:gd name="connsiteY1" fmla="*/ 882 h 208018"/>
                <a:gd name="connsiteX2" fmla="*/ 81208 w 254990"/>
                <a:gd name="connsiteY2" fmla="*/ 139970 h 208018"/>
                <a:gd name="connsiteX3" fmla="*/ 35315 w 254990"/>
                <a:gd name="connsiteY3" fmla="*/ 94022 h 208018"/>
                <a:gd name="connsiteX4" fmla="*/ 882 w 254990"/>
                <a:gd name="connsiteY4" fmla="*/ 128455 h 208018"/>
                <a:gd name="connsiteX5" fmla="*/ 81151 w 254990"/>
                <a:gd name="connsiteY5" fmla="*/ 208668 h 208018"/>
                <a:gd name="connsiteX6" fmla="*/ 81264 w 254990"/>
                <a:gd name="connsiteY6" fmla="*/ 208555 h 208018"/>
                <a:gd name="connsiteX7" fmla="*/ 81321 w 254990"/>
                <a:gd name="connsiteY7" fmla="*/ 208668 h 208018"/>
                <a:gd name="connsiteX8" fmla="*/ 254673 w 254990"/>
                <a:gd name="connsiteY8" fmla="*/ 35315 h 208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4990" h="208018">
                  <a:moveTo>
                    <a:pt x="254673" y="35315"/>
                  </a:moveTo>
                  <a:lnTo>
                    <a:pt x="220296" y="882"/>
                  </a:lnTo>
                  <a:lnTo>
                    <a:pt x="81208" y="139970"/>
                  </a:lnTo>
                  <a:lnTo>
                    <a:pt x="35315" y="94022"/>
                  </a:lnTo>
                  <a:lnTo>
                    <a:pt x="882" y="128455"/>
                  </a:lnTo>
                  <a:lnTo>
                    <a:pt x="81151" y="208668"/>
                  </a:lnTo>
                  <a:lnTo>
                    <a:pt x="81264" y="208555"/>
                  </a:lnTo>
                  <a:lnTo>
                    <a:pt x="81321" y="208668"/>
                  </a:lnTo>
                  <a:lnTo>
                    <a:pt x="254673" y="35315"/>
                  </a:lnTo>
                  <a:close/>
                </a:path>
              </a:pathLst>
            </a:custGeom>
            <a:solidFill>
              <a:srgbClr val="50E6FF"/>
            </a:solidFill>
            <a:ln w="3339" cap="flat">
              <a:noFill/>
              <a:prstDash val="solid"/>
              <a:miter/>
            </a:ln>
          </p:spPr>
          <p:txBody>
            <a:bodyPr rtlCol="0" anchor="ctr"/>
            <a:lstStyle/>
            <a:p>
              <a:pPr>
                <a:defRPr/>
              </a:pPr>
              <a:endParaRPr lang="en-US" kern="0">
                <a:solidFill>
                  <a:srgbClr val="000000"/>
                </a:solidFill>
                <a:latin typeface="Segoe UI"/>
                <a:cs typeface="Segoe UI" panose="020B0502040204020203" pitchFamily="34" charset="0"/>
              </a:endParaRPr>
            </a:p>
          </p:txBody>
        </p:sp>
      </p:grpSp>
      <p:grpSp>
        <p:nvGrpSpPr>
          <p:cNvPr id="29" name="Group 28">
            <a:extLst>
              <a:ext uri="{FF2B5EF4-FFF2-40B4-BE49-F238E27FC236}">
                <a16:creationId xmlns:a16="http://schemas.microsoft.com/office/drawing/2014/main" id="{7FB01B45-AB31-8D1F-BD46-C25CAB95A809}"/>
              </a:ext>
            </a:extLst>
          </p:cNvPr>
          <p:cNvGrpSpPr/>
          <p:nvPr/>
        </p:nvGrpSpPr>
        <p:grpSpPr>
          <a:xfrm>
            <a:off x="9887889" y="1582368"/>
            <a:ext cx="548640" cy="548640"/>
            <a:chOff x="20303752" y="3543100"/>
            <a:chExt cx="563716" cy="563716"/>
          </a:xfrm>
        </p:grpSpPr>
        <p:sp>
          <p:nvSpPr>
            <p:cNvPr id="30" name="Oval 29">
              <a:extLst>
                <a:ext uri="{FF2B5EF4-FFF2-40B4-BE49-F238E27FC236}">
                  <a16:creationId xmlns:a16="http://schemas.microsoft.com/office/drawing/2014/main" id="{7FE284E7-70D6-488D-DE44-2C85F33D8146}"/>
                </a:ext>
              </a:extLst>
            </p:cNvPr>
            <p:cNvSpPr/>
            <p:nvPr/>
          </p:nvSpPr>
          <p:spPr bwMode="auto">
            <a:xfrm>
              <a:off x="20303752" y="3543100"/>
              <a:ext cx="563716" cy="563716"/>
            </a:xfrm>
            <a:prstGeom prst="ellipse">
              <a:avLst/>
            </a:prstGeom>
            <a:solidFill>
              <a:sysClr val="window" lastClr="FFFFFF">
                <a:lumMod val="85000"/>
                <a:lumOff val="15000"/>
              </a:sysClr>
            </a:solidFill>
            <a:ln w="3810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defRPr/>
              </a:pPr>
              <a:endParaRPr lang="en-US" sz="2000" kern="0" err="1">
                <a:solidFill>
                  <a:srgbClr val="F5A700"/>
                </a:solidFill>
                <a:latin typeface="Segoe UI"/>
                <a:ea typeface="Segoe UI" panose="020B0502040204020203" pitchFamily="34" charset="0"/>
                <a:cs typeface="Segoe UI" panose="020B0502040204020203" pitchFamily="34" charset="0"/>
              </a:endParaRPr>
            </a:p>
          </p:txBody>
        </p:sp>
        <p:sp>
          <p:nvSpPr>
            <p:cNvPr id="31" name="Freeform: Shape 30">
              <a:extLst>
                <a:ext uri="{FF2B5EF4-FFF2-40B4-BE49-F238E27FC236}">
                  <a16:creationId xmlns:a16="http://schemas.microsoft.com/office/drawing/2014/main" id="{1895FE40-A431-A758-E89A-68A5ED172165}"/>
                </a:ext>
              </a:extLst>
            </p:cNvPr>
            <p:cNvSpPr/>
            <p:nvPr/>
          </p:nvSpPr>
          <p:spPr>
            <a:xfrm>
              <a:off x="20456036" y="3637091"/>
              <a:ext cx="259419" cy="376969"/>
            </a:xfrm>
            <a:custGeom>
              <a:avLst/>
              <a:gdLst>
                <a:gd name="connsiteX0" fmla="*/ 148908 w 298703"/>
                <a:gd name="connsiteY0" fmla="*/ 1696 h 434054"/>
                <a:gd name="connsiteX1" fmla="*/ 1696 w 298703"/>
                <a:gd name="connsiteY1" fmla="*/ 57014 h 434054"/>
                <a:gd name="connsiteX2" fmla="*/ 1696 w 298703"/>
                <a:gd name="connsiteY2" fmla="*/ 317356 h 434054"/>
                <a:gd name="connsiteX3" fmla="*/ 148228 w 298703"/>
                <a:gd name="connsiteY3" fmla="*/ 432903 h 434054"/>
                <a:gd name="connsiteX4" fmla="*/ 297178 w 298703"/>
                <a:gd name="connsiteY4" fmla="*/ 317733 h 434054"/>
                <a:gd name="connsiteX5" fmla="*/ 297178 w 298703"/>
                <a:gd name="connsiteY5" fmla="*/ 57014 h 434054"/>
                <a:gd name="connsiteX6" fmla="*/ 149890 w 298703"/>
                <a:gd name="connsiteY6" fmla="*/ 1696 h 434054"/>
                <a:gd name="connsiteX7" fmla="*/ 148908 w 298703"/>
                <a:gd name="connsiteY7" fmla="*/ 1696 h 434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8703" h="434054">
                  <a:moveTo>
                    <a:pt x="148908" y="1696"/>
                  </a:moveTo>
                  <a:cubicBezTo>
                    <a:pt x="103641" y="27844"/>
                    <a:pt x="54218" y="46585"/>
                    <a:pt x="1696" y="57014"/>
                  </a:cubicBezTo>
                  <a:lnTo>
                    <a:pt x="1696" y="317356"/>
                  </a:lnTo>
                  <a:lnTo>
                    <a:pt x="148228" y="432903"/>
                  </a:lnTo>
                  <a:lnTo>
                    <a:pt x="297178" y="317733"/>
                  </a:lnTo>
                  <a:lnTo>
                    <a:pt x="297178" y="57014"/>
                  </a:lnTo>
                  <a:cubicBezTo>
                    <a:pt x="244958" y="46585"/>
                    <a:pt x="195157" y="27844"/>
                    <a:pt x="149890" y="1696"/>
                  </a:cubicBezTo>
                  <a:lnTo>
                    <a:pt x="148908" y="1696"/>
                  </a:lnTo>
                  <a:close/>
                </a:path>
              </a:pathLst>
            </a:custGeom>
            <a:solidFill>
              <a:srgbClr val="0078D4"/>
            </a:solidFill>
            <a:ln w="4615" cap="flat">
              <a:noFill/>
              <a:prstDash val="solid"/>
              <a:miter/>
            </a:ln>
          </p:spPr>
          <p:txBody>
            <a:bodyPr rtlCol="0" anchor="ctr"/>
            <a:lstStyle/>
            <a:p>
              <a:pPr>
                <a:defRPr/>
              </a:pPr>
              <a:endParaRPr lang="en-US" kern="0">
                <a:solidFill>
                  <a:srgbClr val="000000"/>
                </a:solidFill>
                <a:latin typeface="Segoe UI"/>
                <a:cs typeface="Segoe UI" panose="020B0502040204020203" pitchFamily="34" charset="0"/>
              </a:endParaRPr>
            </a:p>
          </p:txBody>
        </p:sp>
        <p:sp>
          <p:nvSpPr>
            <p:cNvPr id="32" name="Freeform: Shape 31">
              <a:extLst>
                <a:ext uri="{FF2B5EF4-FFF2-40B4-BE49-F238E27FC236}">
                  <a16:creationId xmlns:a16="http://schemas.microsoft.com/office/drawing/2014/main" id="{B5578986-A894-75C4-1A57-CE1DC2EA7066}"/>
                </a:ext>
              </a:extLst>
            </p:cNvPr>
            <p:cNvSpPr/>
            <p:nvPr/>
          </p:nvSpPr>
          <p:spPr>
            <a:xfrm>
              <a:off x="20520289" y="3733961"/>
              <a:ext cx="129710" cy="162137"/>
            </a:xfrm>
            <a:custGeom>
              <a:avLst/>
              <a:gdLst>
                <a:gd name="connsiteX0" fmla="*/ 149211 w 149351"/>
                <a:gd name="connsiteY0" fmla="*/ 93212 h 186690"/>
                <a:gd name="connsiteX1" fmla="*/ 93817 w 149351"/>
                <a:gd name="connsiteY1" fmla="*/ 93212 h 186690"/>
                <a:gd name="connsiteX2" fmla="*/ 93817 w 149351"/>
                <a:gd name="connsiteY2" fmla="*/ 1696 h 186690"/>
                <a:gd name="connsiteX3" fmla="*/ 1696 w 149351"/>
                <a:gd name="connsiteY3" fmla="*/ 93817 h 186690"/>
                <a:gd name="connsiteX4" fmla="*/ 57090 w 149351"/>
                <a:gd name="connsiteY4" fmla="*/ 93817 h 186690"/>
                <a:gd name="connsiteX5" fmla="*/ 57090 w 149351"/>
                <a:gd name="connsiteY5" fmla="*/ 185333 h 186690"/>
                <a:gd name="connsiteX6" fmla="*/ 149211 w 149351"/>
                <a:gd name="connsiteY6" fmla="*/ 93212 h 186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9351" h="186690">
                  <a:moveTo>
                    <a:pt x="149211" y="93212"/>
                  </a:moveTo>
                  <a:lnTo>
                    <a:pt x="93817" y="93212"/>
                  </a:lnTo>
                  <a:lnTo>
                    <a:pt x="93817" y="1696"/>
                  </a:lnTo>
                  <a:lnTo>
                    <a:pt x="1696" y="93817"/>
                  </a:lnTo>
                  <a:lnTo>
                    <a:pt x="57090" y="93817"/>
                  </a:lnTo>
                  <a:lnTo>
                    <a:pt x="57090" y="185333"/>
                  </a:lnTo>
                  <a:lnTo>
                    <a:pt x="149211" y="93212"/>
                  </a:lnTo>
                  <a:close/>
                </a:path>
              </a:pathLst>
            </a:custGeom>
            <a:solidFill>
              <a:srgbClr val="50E6FF"/>
            </a:solidFill>
            <a:ln w="4615" cap="flat">
              <a:noFill/>
              <a:prstDash val="solid"/>
              <a:miter/>
            </a:ln>
          </p:spPr>
          <p:txBody>
            <a:bodyPr rtlCol="0" anchor="ctr"/>
            <a:lstStyle/>
            <a:p>
              <a:pPr>
                <a:defRPr/>
              </a:pPr>
              <a:endParaRPr lang="en-US" kern="0">
                <a:solidFill>
                  <a:srgbClr val="000000"/>
                </a:solidFill>
                <a:latin typeface="Segoe UI"/>
                <a:cs typeface="Segoe UI" panose="020B0502040204020203" pitchFamily="34" charset="0"/>
              </a:endParaRPr>
            </a:p>
          </p:txBody>
        </p:sp>
      </p:grpSp>
      <p:pic>
        <p:nvPicPr>
          <p:cNvPr id="33" name="Graphic 32" descr="List with solid fill">
            <a:extLst>
              <a:ext uri="{FF2B5EF4-FFF2-40B4-BE49-F238E27FC236}">
                <a16:creationId xmlns:a16="http://schemas.microsoft.com/office/drawing/2014/main" id="{CA725BD4-67DC-93D0-0FC9-AEBBA913F10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280123" y="1694511"/>
            <a:ext cx="324355" cy="324355"/>
          </a:xfrm>
          <a:prstGeom prst="rect">
            <a:avLst/>
          </a:prstGeom>
        </p:spPr>
      </p:pic>
      <p:sp>
        <p:nvSpPr>
          <p:cNvPr id="34" name="Rectangle 33">
            <a:extLst>
              <a:ext uri="{FF2B5EF4-FFF2-40B4-BE49-F238E27FC236}">
                <a16:creationId xmlns:a16="http://schemas.microsoft.com/office/drawing/2014/main" id="{86F8D1BA-B247-A4A4-D7AD-B985CC4418AB}"/>
              </a:ext>
            </a:extLst>
          </p:cNvPr>
          <p:cNvSpPr/>
          <p:nvPr/>
        </p:nvSpPr>
        <p:spPr bwMode="auto">
          <a:xfrm flipH="1">
            <a:off x="845778" y="2142529"/>
            <a:ext cx="2270376" cy="492443"/>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a:defRPr/>
            </a:pPr>
            <a:r>
              <a:rPr lang="en-US" sz="1600" kern="0">
                <a:solidFill>
                  <a:srgbClr val="6DD9FF"/>
                </a:solidFill>
                <a:latin typeface="Segoe UI"/>
                <a:cs typeface="Segoe UI" panose="020B0502040204020203" pitchFamily="34" charset="0"/>
              </a:rPr>
              <a:t>Get Started with the Modern Data Estate</a:t>
            </a:r>
          </a:p>
        </p:txBody>
      </p:sp>
      <p:sp>
        <p:nvSpPr>
          <p:cNvPr id="35" name="Rectangle 34">
            <a:extLst>
              <a:ext uri="{FF2B5EF4-FFF2-40B4-BE49-F238E27FC236}">
                <a16:creationId xmlns:a16="http://schemas.microsoft.com/office/drawing/2014/main" id="{3BA914A1-8E95-683B-9EC3-236D110F36E0}"/>
              </a:ext>
            </a:extLst>
          </p:cNvPr>
          <p:cNvSpPr/>
          <p:nvPr/>
        </p:nvSpPr>
        <p:spPr bwMode="auto">
          <a:xfrm flipH="1">
            <a:off x="6372508" y="2129080"/>
            <a:ext cx="2132091" cy="492443"/>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a:defRPr/>
            </a:pPr>
            <a:r>
              <a:rPr lang="en-US" sz="1600" kern="0">
                <a:solidFill>
                  <a:srgbClr val="6DD9FF"/>
                </a:solidFill>
                <a:latin typeface="Segoe UI"/>
                <a:cs typeface="Segoe UI" panose="020B0502040204020203" pitchFamily="34" charset="0"/>
              </a:rPr>
              <a:t>Develop and Deploy Use Case Solution</a:t>
            </a:r>
          </a:p>
        </p:txBody>
      </p:sp>
      <p:sp>
        <p:nvSpPr>
          <p:cNvPr id="36" name="Rectangle 35">
            <a:extLst>
              <a:ext uri="{FF2B5EF4-FFF2-40B4-BE49-F238E27FC236}">
                <a16:creationId xmlns:a16="http://schemas.microsoft.com/office/drawing/2014/main" id="{0D166E14-80D2-CDCD-DA68-98E1F3D20B65}"/>
              </a:ext>
            </a:extLst>
          </p:cNvPr>
          <p:cNvSpPr/>
          <p:nvPr/>
        </p:nvSpPr>
        <p:spPr bwMode="auto">
          <a:xfrm flipH="1">
            <a:off x="1047957" y="274286"/>
            <a:ext cx="1866019" cy="738664"/>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a:defRPr/>
            </a:pPr>
            <a:r>
              <a:rPr lang="en-US" sz="4800" kern="0">
                <a:solidFill>
                  <a:srgbClr val="00B0F0"/>
                </a:solidFill>
                <a:latin typeface="Segoe UI"/>
                <a:cs typeface="Segoe UI" panose="020B0502040204020203" pitchFamily="34" charset="0"/>
              </a:rPr>
              <a:t>1</a:t>
            </a:r>
          </a:p>
        </p:txBody>
      </p:sp>
      <p:sp>
        <p:nvSpPr>
          <p:cNvPr id="39" name="Rectangle 38">
            <a:extLst>
              <a:ext uri="{FF2B5EF4-FFF2-40B4-BE49-F238E27FC236}">
                <a16:creationId xmlns:a16="http://schemas.microsoft.com/office/drawing/2014/main" id="{72D64C5C-9893-A9D4-F905-200A3E913830}"/>
              </a:ext>
            </a:extLst>
          </p:cNvPr>
          <p:cNvSpPr/>
          <p:nvPr/>
        </p:nvSpPr>
        <p:spPr bwMode="auto">
          <a:xfrm flipH="1">
            <a:off x="3776751" y="274286"/>
            <a:ext cx="1866019" cy="738664"/>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a:defRPr/>
            </a:pPr>
            <a:r>
              <a:rPr lang="en-US" sz="4800" kern="0">
                <a:solidFill>
                  <a:srgbClr val="00B0F0"/>
                </a:solidFill>
                <a:latin typeface="Segoe UI"/>
                <a:cs typeface="Segoe UI" panose="020B0502040204020203" pitchFamily="34" charset="0"/>
              </a:rPr>
              <a:t>2</a:t>
            </a:r>
          </a:p>
        </p:txBody>
      </p:sp>
      <p:sp>
        <p:nvSpPr>
          <p:cNvPr id="40" name="Rectangle 39">
            <a:extLst>
              <a:ext uri="{FF2B5EF4-FFF2-40B4-BE49-F238E27FC236}">
                <a16:creationId xmlns:a16="http://schemas.microsoft.com/office/drawing/2014/main" id="{1C37348B-E71F-BBC8-C616-9BE9F4935053}"/>
              </a:ext>
            </a:extLst>
          </p:cNvPr>
          <p:cNvSpPr/>
          <p:nvPr/>
        </p:nvSpPr>
        <p:spPr bwMode="auto">
          <a:xfrm flipH="1">
            <a:off x="6505545" y="274286"/>
            <a:ext cx="1866019" cy="738664"/>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a:defRPr/>
            </a:pPr>
            <a:r>
              <a:rPr lang="en-US" sz="4800" kern="0">
                <a:solidFill>
                  <a:srgbClr val="00B0F0"/>
                </a:solidFill>
                <a:latin typeface="Segoe UI"/>
                <a:cs typeface="Segoe UI" panose="020B0502040204020203" pitchFamily="34" charset="0"/>
              </a:rPr>
              <a:t>3</a:t>
            </a:r>
          </a:p>
        </p:txBody>
      </p:sp>
      <p:sp>
        <p:nvSpPr>
          <p:cNvPr id="41" name="Rectangle 40">
            <a:extLst>
              <a:ext uri="{FF2B5EF4-FFF2-40B4-BE49-F238E27FC236}">
                <a16:creationId xmlns:a16="http://schemas.microsoft.com/office/drawing/2014/main" id="{26F161CA-985D-737D-DC44-B53E811C91C0}"/>
              </a:ext>
            </a:extLst>
          </p:cNvPr>
          <p:cNvSpPr/>
          <p:nvPr/>
        </p:nvSpPr>
        <p:spPr bwMode="auto">
          <a:xfrm flipH="1">
            <a:off x="9234338" y="274286"/>
            <a:ext cx="1866019" cy="738664"/>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a:defRPr/>
            </a:pPr>
            <a:r>
              <a:rPr lang="en-US" sz="4800" kern="0">
                <a:solidFill>
                  <a:srgbClr val="00B0F0"/>
                </a:solidFill>
                <a:latin typeface="Segoe UI"/>
                <a:cs typeface="Segoe UI" panose="020B0502040204020203" pitchFamily="34" charset="0"/>
              </a:rPr>
              <a:t>4</a:t>
            </a:r>
          </a:p>
        </p:txBody>
      </p:sp>
      <p:sp>
        <p:nvSpPr>
          <p:cNvPr id="42" name="Rectangle 41">
            <a:extLst>
              <a:ext uri="{FF2B5EF4-FFF2-40B4-BE49-F238E27FC236}">
                <a16:creationId xmlns:a16="http://schemas.microsoft.com/office/drawing/2014/main" id="{F0440C0C-B3AF-C96E-9DBA-EE5491F49E88}"/>
              </a:ext>
            </a:extLst>
          </p:cNvPr>
          <p:cNvSpPr/>
          <p:nvPr/>
        </p:nvSpPr>
        <p:spPr bwMode="auto">
          <a:xfrm flipH="1">
            <a:off x="3641927" y="2142529"/>
            <a:ext cx="2132090" cy="492443"/>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a:defRPr/>
            </a:pPr>
            <a:r>
              <a:rPr lang="en-US" sz="1600" kern="0">
                <a:solidFill>
                  <a:srgbClr val="00B0F0"/>
                </a:solidFill>
                <a:latin typeface="Segoe UI"/>
                <a:cs typeface="Segoe UI" panose="020B0502040204020203" pitchFamily="34" charset="0"/>
              </a:rPr>
              <a:t>Identify OEA Assets based on Use Case</a:t>
            </a:r>
          </a:p>
        </p:txBody>
      </p:sp>
      <p:sp>
        <p:nvSpPr>
          <p:cNvPr id="43" name="Rectangle 42">
            <a:extLst>
              <a:ext uri="{FF2B5EF4-FFF2-40B4-BE49-F238E27FC236}">
                <a16:creationId xmlns:a16="http://schemas.microsoft.com/office/drawing/2014/main" id="{AE5024BE-D8C1-7242-1123-1B8D5AC18D03}"/>
              </a:ext>
            </a:extLst>
          </p:cNvPr>
          <p:cNvSpPr/>
          <p:nvPr/>
        </p:nvSpPr>
        <p:spPr bwMode="auto">
          <a:xfrm flipH="1">
            <a:off x="9234338" y="2129080"/>
            <a:ext cx="1928244" cy="492443"/>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a:defRPr/>
            </a:pPr>
            <a:r>
              <a:rPr lang="en-US" sz="1600" kern="0">
                <a:solidFill>
                  <a:srgbClr val="6DD9FF"/>
                </a:solidFill>
                <a:latin typeface="Segoe UI"/>
                <a:cs typeface="Segoe UI" panose="020B0502040204020203" pitchFamily="34" charset="0"/>
              </a:rPr>
              <a:t>Share extensions with OEA Community</a:t>
            </a:r>
          </a:p>
        </p:txBody>
      </p:sp>
      <p:cxnSp>
        <p:nvCxnSpPr>
          <p:cNvPr id="44" name="Straight Arrow Connector 43">
            <a:extLst>
              <a:ext uri="{FF2B5EF4-FFF2-40B4-BE49-F238E27FC236}">
                <a16:creationId xmlns:a16="http://schemas.microsoft.com/office/drawing/2014/main" id="{2FE15026-4B92-66EA-3896-B4721FB5CF10}"/>
              </a:ext>
            </a:extLst>
          </p:cNvPr>
          <p:cNvCxnSpPr>
            <a:cxnSpLocks/>
            <a:stCxn id="26" idx="6"/>
            <a:endCxn id="33" idx="1"/>
          </p:cNvCxnSpPr>
          <p:nvPr/>
        </p:nvCxnSpPr>
        <p:spPr>
          <a:xfrm>
            <a:off x="4984080" y="1856688"/>
            <a:ext cx="2296043"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B92BD2C9-BDDE-E520-32BB-822027A5D2ED}"/>
              </a:ext>
            </a:extLst>
          </p:cNvPr>
          <p:cNvCxnSpPr>
            <a:cxnSpLocks/>
            <a:stCxn id="33" idx="3"/>
            <a:endCxn id="30" idx="2"/>
          </p:cNvCxnSpPr>
          <p:nvPr/>
        </p:nvCxnSpPr>
        <p:spPr>
          <a:xfrm flipV="1">
            <a:off x="7604478" y="1856688"/>
            <a:ext cx="2283411"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9" name="Rectangle 48">
            <a:extLst>
              <a:ext uri="{FF2B5EF4-FFF2-40B4-BE49-F238E27FC236}">
                <a16:creationId xmlns:a16="http://schemas.microsoft.com/office/drawing/2014/main" id="{D5EAF8B9-3E1F-3902-F4AB-C9D22D8CD8CF}"/>
              </a:ext>
            </a:extLst>
          </p:cNvPr>
          <p:cNvSpPr/>
          <p:nvPr/>
        </p:nvSpPr>
        <p:spPr bwMode="auto">
          <a:xfrm flipH="1">
            <a:off x="2956286" y="2998770"/>
            <a:ext cx="3503372" cy="246221"/>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a:defRPr/>
            </a:pPr>
            <a:r>
              <a:rPr lang="en-US" sz="1600" i="1" kern="0" dirty="0">
                <a:solidFill>
                  <a:schemeClr val="accent1"/>
                </a:solidFill>
                <a:latin typeface="Segoe UI"/>
                <a:cs typeface="Segoe UI" panose="020B0502040204020203" pitchFamily="34" charset="0"/>
              </a:rPr>
              <a:t>Insert the Name of the Module</a:t>
            </a:r>
          </a:p>
        </p:txBody>
      </p:sp>
    </p:spTree>
    <p:extLst>
      <p:ext uri="{BB962C8B-B14F-4D97-AF65-F5344CB8AC3E}">
        <p14:creationId xmlns:p14="http://schemas.microsoft.com/office/powerpoint/2010/main" val="126880525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White Template">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Business_2019_05.potx" id="{F55176CA-E6E8-4D19-BDF5-135EEF59BF61}" vid="{A2710B86-1223-4B09-A1E1-85BC37C9FD9E}"/>
    </a:ext>
  </a:extLst>
</a:theme>
</file>

<file path=ppt/theme/theme3.xml><?xml version="1.0" encoding="utf-8"?>
<a:theme xmlns:a="http://schemas.openxmlformats.org/drawingml/2006/main" name="5_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brand_template_blue.potx" id="{480B23C3-38C8-4962-83A2-3297C539F5A5}" vid="{4711DFBC-8085-446F-AC17-C262437718B1}"/>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81C59E465772F45A63526BAD5C98197" ma:contentTypeVersion="17" ma:contentTypeDescription="Create a new document." ma:contentTypeScope="" ma:versionID="64bee38e1c1161655464cfa0c6dd44ee">
  <xsd:schema xmlns:xsd="http://www.w3.org/2001/XMLSchema" xmlns:xs="http://www.w3.org/2001/XMLSchema" xmlns:p="http://schemas.microsoft.com/office/2006/metadata/properties" xmlns:ns1="http://schemas.microsoft.com/sharepoint/v3" xmlns:ns2="2d283eb5-05e6-42a5-bfb3-ad39d5febdb4" xmlns:ns3="230e9df3-be65-4c73-a93b-d1236ebd677e" xmlns:ns4="5463307f-ef18-42e1-823e-bd02b74ed670" targetNamespace="http://schemas.microsoft.com/office/2006/metadata/properties" ma:root="true" ma:fieldsID="41dbaa8e8e52177a65537d5497184edf" ns1:_="" ns2:_="" ns3:_="" ns4:_="">
    <xsd:import namespace="http://schemas.microsoft.com/sharepoint/v3"/>
    <xsd:import namespace="2d283eb5-05e6-42a5-bfb3-ad39d5febdb4"/>
    <xsd:import namespace="230e9df3-be65-4c73-a93b-d1236ebd677e"/>
    <xsd:import namespace="5463307f-ef18-42e1-823e-bd02b74ed670"/>
    <xsd:element name="properties">
      <xsd:complexType>
        <xsd:sequence>
          <xsd:element name="documentManagement">
            <xsd:complexType>
              <xsd:all>
                <xsd:element ref="ns2:MediaServiceMetadata" minOccurs="0"/>
                <xsd:element ref="ns2:MediaServiceFastMetadata" minOccurs="0"/>
                <xsd:element ref="ns2:ImageTagsTaxHTField" minOccurs="0"/>
                <xsd:element ref="ns3:TaxCatchAll" minOccurs="0"/>
                <xsd:element ref="ns2:MediaServiceAutoKeyPoints" minOccurs="0"/>
                <xsd:element ref="ns2:MediaServiceKeyPoints" minOccurs="0"/>
                <xsd:element ref="ns2:MediaServiceDateTaken" minOccurs="0"/>
                <xsd:element ref="ns2:MediaLengthInSeconds" minOccurs="0"/>
                <xsd:element ref="ns2:MediaServiceOCR" minOccurs="0"/>
                <xsd:element ref="ns2:MediaServiceGenerationTime" minOccurs="0"/>
                <xsd:element ref="ns2:MediaServiceEventHashCode" minOccurs="0"/>
                <xsd:element ref="ns4:SharedWithUsers" minOccurs="0"/>
                <xsd:element ref="ns4:SharedWithDetails"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2" nillable="true" ma:displayName="Unified Compliance Policy Properties" ma:hidden="true" ma:internalName="_ip_UnifiedCompliancePolicyProperties">
      <xsd:simpleType>
        <xsd:restriction base="dms:Note"/>
      </xsd:simpleType>
    </xsd:element>
    <xsd:element name="_ip_UnifiedCompliancePolicyUIAction" ma:index="23"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d283eb5-05e6-42a5-bfb3-ad39d5febdb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ImageTagsTaxHTField" ma:index="11"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element name="MediaLengthInSeconds" ma:index="16" nillable="true" ma:displayName="Length (seconds)" ma:internalName="MediaLengthInSeconds" ma:readOnly="true">
      <xsd:simpleType>
        <xsd:restriction base="dms:Unknown"/>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12" nillable="true" ma:displayName="Taxonomy Catch All Column" ma:hidden="true" ma:list="{9d855975-1f8d-4b84-a4d0-c3da923cbb7c}" ma:internalName="TaxCatchAll" ma:showField="CatchAllData" ma:web="5463307f-ef18-42e1-823e-bd02b74ed670">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5463307f-ef18-42e1-823e-bd02b74ed670" elementFormDefault="qualified">
    <xsd:import namespace="http://schemas.microsoft.com/office/2006/documentManagement/types"/>
    <xsd:import namespace="http://schemas.microsoft.com/office/infopath/2007/PartnerControls"/>
    <xsd:element name="SharedWithUsers" ma:index="2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ImageTagsTaxHTField xmlns="2d283eb5-05e6-42a5-bfb3-ad39d5febdb4">
      <Terms xmlns="http://schemas.microsoft.com/office/infopath/2007/PartnerControls"/>
    </ImageTagsTaxHTField>
    <TaxCatchAll xmlns="230e9df3-be65-4c73-a93b-d1236ebd677e" xsi:nil="true"/>
    <_ip_UnifiedCompliancePolicyUIAction xmlns="http://schemas.microsoft.com/sharepoint/v3" xsi:nil="true"/>
    <_ip_UnifiedCompliancePolicyProperties xmlns="http://schemas.microsoft.com/sharepoint/v3"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2FCFFD6-DD47-416B-BE6F-9D4D5C5E347B}">
  <ds:schemaRefs>
    <ds:schemaRef ds:uri="230e9df3-be65-4c73-a93b-d1236ebd677e"/>
    <ds:schemaRef ds:uri="2d283eb5-05e6-42a5-bfb3-ad39d5febdb4"/>
    <ds:schemaRef ds:uri="5463307f-ef18-42e1-823e-bd02b74ed670"/>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3EA0D6EE-3AA7-4D9D-9CD2-47B439CE328B}">
  <ds:schemaRefs>
    <ds:schemaRef ds:uri="230e9df3-be65-4c73-a93b-d1236ebd677e"/>
    <ds:schemaRef ds:uri="2d283eb5-05e6-42a5-bfb3-ad39d5febdb4"/>
    <ds:schemaRef ds:uri="5463307f-ef18-42e1-823e-bd02b74ed670"/>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F7D7E1D5-0451-4734-92BB-FE9B4F7F62B9}">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22442</TotalTime>
  <Words>180</Words>
  <Application>Microsoft Office PowerPoint</Application>
  <PresentationFormat>Widescreen</PresentationFormat>
  <Paragraphs>46</Paragraphs>
  <Slides>3</Slides>
  <Notes>3</Notes>
  <HiddenSlides>0</HiddenSlides>
  <MMClips>0</MMClips>
  <ScaleCrop>false</ScaleCrop>
  <HeadingPairs>
    <vt:vector size="6" baseType="variant">
      <vt:variant>
        <vt:lpstr>Fonts Used</vt:lpstr>
      </vt:variant>
      <vt:variant>
        <vt:i4>11</vt:i4>
      </vt:variant>
      <vt:variant>
        <vt:lpstr>Theme</vt:lpstr>
      </vt:variant>
      <vt:variant>
        <vt:i4>3</vt:i4>
      </vt:variant>
      <vt:variant>
        <vt:lpstr>Slide Titles</vt:lpstr>
      </vt:variant>
      <vt:variant>
        <vt:i4>3</vt:i4>
      </vt:variant>
    </vt:vector>
  </HeadingPairs>
  <TitlesOfParts>
    <vt:vector size="17" baseType="lpstr">
      <vt:lpstr>Arial</vt:lpstr>
      <vt:lpstr>Calibri</vt:lpstr>
      <vt:lpstr>Calibri Light</vt:lpstr>
      <vt:lpstr>Consolas</vt:lpstr>
      <vt:lpstr>Roboto</vt:lpstr>
      <vt:lpstr>Roboto Medium</vt:lpstr>
      <vt:lpstr>Segoe UI</vt:lpstr>
      <vt:lpstr>Segoe UI Light</vt:lpstr>
      <vt:lpstr>Segoe UI Semibold</vt:lpstr>
      <vt:lpstr>Segoe UI Semilight</vt:lpstr>
      <vt:lpstr>Wingdings</vt:lpstr>
      <vt:lpstr>Office Theme</vt:lpstr>
      <vt:lpstr>White Template</vt:lpstr>
      <vt:lpstr>5_White Template</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Maria Langworthy</dc:creator>
  <cp:lastModifiedBy>Ivy Barley</cp:lastModifiedBy>
  <cp:revision>5</cp:revision>
  <dcterms:created xsi:type="dcterms:W3CDTF">2021-08-02T21:27:36Z</dcterms:created>
  <dcterms:modified xsi:type="dcterms:W3CDTF">2022-10-06T21:17:32Z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0x010100581C59E465772F45A63526BAD5C98197</vt:lpwstr>
  </property>
  <property fmtid="{D5CDD505-2E9C-101B-9397-08002B2CF9AE}" pid="3" name="MediaServiceImageTags">
    <vt:lpwstr/>
  </property>
</Properties>
</file>